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5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073CE-1107-4CCE-AD20-6817AED5535C}" type="datetimeFigureOut">
              <a:rPr lang="ru-RU" smtClean="0"/>
              <a:t>24.07.2012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DE617-A12E-40C4-83F0-D6A06AA643E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604" y="1928794"/>
          <a:ext cx="5286412" cy="5500726"/>
        </p:xfrm>
        <a:graphic>
          <a:graphicData uri="http://schemas.openxmlformats.org/drawingml/2006/table">
            <a:tbl>
              <a:tblPr/>
              <a:tblGrid>
                <a:gridCol w="5286412"/>
              </a:tblGrid>
              <a:tr h="54159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b="1" dirty="0">
                          <a:solidFill>
                            <a:srgbClr val="6600CC"/>
                          </a:solidFill>
                          <a:latin typeface="DianaCTT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пределите  круг читательских интересов своих детей. Читайте книги позволяющие получить  наиболее полные знания по их интересам.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1400" b="1" dirty="0">
                          <a:solidFill>
                            <a:srgbClr val="6600CC"/>
                          </a:solidFill>
                          <a:latin typeface="DianaCTT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еседуйте о прочитанном, это принесет неоценимую пользу.</a:t>
                      </a:r>
                      <a:r>
                        <a:rPr lang="ru-RU" sz="14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1400" b="1" dirty="0">
                          <a:solidFill>
                            <a:srgbClr val="6600CC"/>
                          </a:solidFill>
                          <a:latin typeface="DianaCTT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оздайте небольшую, хорошо подобранную библиотеку из произведений лучших  детских писателей. Это способствует развитию любви к чтению и бережному  отношению к книге.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1400" b="1" dirty="0">
                          <a:solidFill>
                            <a:srgbClr val="6600CC"/>
                          </a:solidFill>
                          <a:latin typeface="DianaCTT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рививайте детям гигиенические навыки, привычки: не позволяйте читать лежа, во время  еды. Приучайте по окончании чтения класть книгу на место. Воспитывайте бережное отношение к книге. Ребенок должен твердо усвоить правила обращения с  книгой.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1400" b="1" dirty="0">
                          <a:solidFill>
                            <a:srgbClr val="6600CC"/>
                          </a:solidFill>
                          <a:latin typeface="DianaCTT"/>
                          <a:ea typeface="Times New Roman"/>
                          <a:cs typeface="Times New Roman"/>
                        </a:rPr>
                        <a:t>Ч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итайте детям ежедневно в одно и то же время. Очень  подходит для этого время перед отходом ко сну.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1400" b="1" dirty="0">
                          <a:solidFill>
                            <a:srgbClr val="6600CC"/>
                          </a:solidFill>
                          <a:latin typeface="DianaCTT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усть дети видят, как Вы читаете. Это лучший способ показать, что чтение важно и  для Вас, и Вы наслаждаетесь им.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1400" b="1" dirty="0">
                          <a:solidFill>
                            <a:srgbClr val="6600CC"/>
                          </a:solidFill>
                          <a:latin typeface="DianaCTT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опросите старших детей читать младшим. Старшие будут гордиться оказанным им доверием. Младшие захотят читать так же,  как их старшие братья, сестры или друзья.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2" marR="6582" marT="6582" marB="65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47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82" marR="6582" marT="6582" marB="65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2289" name="Рисунок 1" descr="книги на полк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66" y="285720"/>
            <a:ext cx="1776413" cy="1555750"/>
          </a:xfrm>
          <a:prstGeom prst="rect">
            <a:avLst/>
          </a:prstGeom>
          <a:noFill/>
        </p:spPr>
      </p:pic>
      <p:pic>
        <p:nvPicPr>
          <p:cNvPr id="12290" name="Рисунок 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89387" y="6572264"/>
            <a:ext cx="2868613" cy="2165350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071546" y="428596"/>
            <a:ext cx="65722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Antikvar Shadow" pitchFamily="34" charset="0"/>
                <a:ea typeface="Times New Roman" pitchFamily="18" charset="0"/>
                <a:cs typeface="Times New Roman" pitchFamily="18" charset="0"/>
              </a:rPr>
              <a:t>Как</a:t>
            </a:r>
            <a:r>
              <a:rPr lang="ru-RU" sz="800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Antikvar Shadow" pitchFamily="34" charset="0"/>
                <a:ea typeface="Times New Roman" pitchFamily="18" charset="0"/>
                <a:cs typeface="Times New Roman" pitchFamily="18" charset="0"/>
              </a:rPr>
              <a:t>привить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Antikvar Shadow" pitchFamily="34" charset="0"/>
                <a:ea typeface="Times New Roman" pitchFamily="18" charset="0"/>
                <a:cs typeface="Times New Roman" pitchFamily="18" charset="0"/>
              </a:rPr>
              <a:t>любовь к книге?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2012-07-24T04:05:20Z</dcterms:created>
  <dcterms:modified xsi:type="dcterms:W3CDTF">2012-07-24T04:09:01Z</dcterms:modified>
</cp:coreProperties>
</file>