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17"/>
  </p:notesMasterIdLst>
  <p:sldIdLst>
    <p:sldId id="256" r:id="rId2"/>
    <p:sldId id="273" r:id="rId3"/>
    <p:sldId id="275" r:id="rId4"/>
    <p:sldId id="258" r:id="rId5"/>
    <p:sldId id="276" r:id="rId6"/>
    <p:sldId id="260" r:id="rId7"/>
    <p:sldId id="278" r:id="rId8"/>
    <p:sldId id="262" r:id="rId9"/>
    <p:sldId id="279" r:id="rId10"/>
    <p:sldId id="268" r:id="rId11"/>
    <p:sldId id="280" r:id="rId12"/>
    <p:sldId id="270" r:id="rId13"/>
    <p:sldId id="281" r:id="rId14"/>
    <p:sldId id="271" r:id="rId15"/>
    <p:sldId id="283" r:id="rId16"/>
  </p:sldIdLst>
  <p:sldSz cx="9144000" cy="6858000" type="screen4x3"/>
  <p:notesSz cx="6858000" cy="9144000"/>
  <p:defaultTextStyle>
    <a:defPPr>
      <a:defRPr lang="ru-RU"/>
    </a:defPPr>
    <a:lvl1pPr marL="0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57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36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14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92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70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249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428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A6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599" autoAdjust="0"/>
  </p:normalViewPr>
  <p:slideViewPr>
    <p:cSldViewPr snapToGrid="0"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6CC63A-7EEB-4B94-8B61-F93920EF6A6A}" type="datetimeFigureOut">
              <a:rPr lang="ru-RU" smtClean="0"/>
              <a:t>15.03.2021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530A0C-2F49-4844-ADBF-43418EC1F3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2244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530A0C-2F49-4844-ADBF-43418EC1F3AD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7545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530A0C-2F49-4844-ADBF-43418EC1F3AD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048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CF2-7996-4D53-BA50-BBC041ABE2B4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9FEF6-D6D3-42F7-8BB6-0CDE20DA8D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92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CF2-7996-4D53-BA50-BBC041ABE2B4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9FEF6-D6D3-42F7-8BB6-0CDE20DA8D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049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CF2-7996-4D53-BA50-BBC041ABE2B4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9FEF6-D6D3-42F7-8BB6-0CDE20DA8D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409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CF2-7996-4D53-BA50-BBC041ABE2B4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9FEF6-D6D3-42F7-8BB6-0CDE20DA8D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0141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CF2-7996-4D53-BA50-BBC041ABE2B4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9FEF6-D6D3-42F7-8BB6-0CDE20DA8D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252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CF2-7996-4D53-BA50-BBC041ABE2B4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9FEF6-D6D3-42F7-8BB6-0CDE20DA8D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0521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CF2-7996-4D53-BA50-BBC041ABE2B4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9FEF6-D6D3-42F7-8BB6-0CDE20DA8D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1958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CF2-7996-4D53-BA50-BBC041ABE2B4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9FEF6-D6D3-42F7-8BB6-0CDE20DA8D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2061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CF2-7996-4D53-BA50-BBC041ABE2B4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9FEF6-D6D3-42F7-8BB6-0CDE20DA8D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1295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CF2-7996-4D53-BA50-BBC041ABE2B4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9FEF6-D6D3-42F7-8BB6-0CDE20DA8D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8388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CF2-7996-4D53-BA50-BBC041ABE2B4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9FEF6-D6D3-42F7-8BB6-0CDE20DA8D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194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CA1CF2-7996-4D53-BA50-BBC041ABE2B4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49FEF6-D6D3-42F7-8BB6-0CDE20DA8D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8868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Relationship Id="rId9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4">
                <a:lumMod val="40000"/>
                <a:lumOff val="60000"/>
              </a:schemeClr>
            </a:gs>
            <a:gs pos="80000">
              <a:schemeClr val="bg1"/>
            </a:gs>
            <a:gs pos="21000">
              <a:schemeClr val="accent4">
                <a:lumMod val="40000"/>
                <a:lumOff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735" y="5906046"/>
            <a:ext cx="754380" cy="74922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3495" y="473971"/>
            <a:ext cx="8183891" cy="3670479"/>
          </a:xfrm>
        </p:spPr>
        <p:txBody>
          <a:bodyPr anchor="t" anchorCtr="0">
            <a:noAutofit/>
          </a:bodyPr>
          <a:lstStyle/>
          <a:p>
            <a:r>
              <a:rPr lang="ru-RU" sz="1600" b="1" i="1" dirty="0" smtClean="0"/>
              <a:t>Муниципальное бюджетное дошкольное образовательное учреждение </a:t>
            </a:r>
            <a:br>
              <a:rPr lang="ru-RU" sz="1600" b="1" i="1" dirty="0" smtClean="0"/>
            </a:br>
            <a:r>
              <a:rPr lang="ru-RU" sz="1600" b="1" i="1" dirty="0"/>
              <a:t> </a:t>
            </a:r>
            <a:r>
              <a:rPr lang="ru-RU" sz="1600" b="1" i="1" dirty="0" smtClean="0"/>
              <a:t>             детский сад № 2 /2 «Крепыш»  г. Кузнецка, </a:t>
            </a:r>
            <a:r>
              <a:rPr lang="ru-RU" sz="1600" b="1" i="1" dirty="0"/>
              <a:t>П</a:t>
            </a:r>
            <a:r>
              <a:rPr lang="ru-RU" sz="1600" b="1" i="1" dirty="0" smtClean="0"/>
              <a:t>ензенской области. </a:t>
            </a:r>
            <a:br>
              <a:rPr lang="ru-RU" sz="1600" b="1" i="1" dirty="0" smtClean="0"/>
            </a:br>
            <a:r>
              <a:rPr lang="ru-RU" sz="1600" b="1" i="1" dirty="0"/>
              <a:t> </a:t>
            </a:r>
            <a:r>
              <a:rPr lang="ru-RU" sz="1600" b="1" i="1" dirty="0" smtClean="0"/>
              <a:t> ( МБДОУ</a:t>
            </a:r>
            <a:r>
              <a:rPr lang="ru-RU" sz="1600" b="1" i="1" dirty="0"/>
              <a:t> </a:t>
            </a:r>
            <a:r>
              <a:rPr lang="ru-RU" sz="1600" b="1" i="1" dirty="0" smtClean="0"/>
              <a:t> ДС №2/2 г. Кузнецка)</a:t>
            </a:r>
            <a:r>
              <a:rPr lang="ru-RU" sz="5400" b="1" i="1" dirty="0" smtClean="0"/>
              <a:t/>
            </a:r>
            <a:br>
              <a:rPr lang="ru-RU" sz="5400" b="1" i="1" dirty="0" smtClean="0"/>
            </a:br>
            <a:r>
              <a:rPr lang="ru-RU" sz="5400" b="1" i="1" dirty="0"/>
              <a:t/>
            </a:r>
            <a:br>
              <a:rPr lang="ru-RU" sz="5400" b="1" i="1" dirty="0"/>
            </a:br>
            <a:r>
              <a:rPr lang="ru-RU" sz="5400" b="1" i="1" dirty="0" smtClean="0"/>
              <a:t>      </a:t>
            </a:r>
            <a:r>
              <a:rPr lang="ru-RU" sz="4400" b="1" i="1" dirty="0" smtClean="0">
                <a:latin typeface="Arial Black" panose="020B0A04020102020204" pitchFamily="34" charset="0"/>
              </a:rPr>
              <a:t>Сборник рецептов</a:t>
            </a:r>
            <a:br>
              <a:rPr lang="ru-RU" sz="4400" b="1" i="1" dirty="0" smtClean="0">
                <a:latin typeface="Arial Black" panose="020B0A04020102020204" pitchFamily="34" charset="0"/>
              </a:rPr>
            </a:br>
            <a:r>
              <a:rPr lang="ru-RU" sz="3600" b="1" i="1" dirty="0" smtClean="0">
                <a:latin typeface="Arial Black" panose="020B0A04020102020204" pitchFamily="34" charset="0"/>
              </a:rPr>
              <a:t>«Просто, красиво, полезно»</a:t>
            </a:r>
            <a:endParaRPr lang="ru-RU" sz="3600" b="1" i="1" dirty="0"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8040" y="4789724"/>
            <a:ext cx="7537346" cy="611465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Автор: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Артюхович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Ю.В.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98751" y="5020379"/>
            <a:ext cx="754379" cy="7492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6758" y="5020379"/>
            <a:ext cx="829983" cy="7492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90273" y="5020379"/>
            <a:ext cx="754380" cy="74922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03100" y="5931081"/>
            <a:ext cx="754379" cy="74922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59557" y="5978801"/>
            <a:ext cx="754379" cy="74922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07228" y="5059181"/>
            <a:ext cx="754379" cy="74922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56007" y="5977903"/>
            <a:ext cx="754379" cy="74922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41313" y="5984702"/>
            <a:ext cx="754379" cy="74922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50435" y="5984702"/>
            <a:ext cx="754379" cy="74922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49030" y="6108775"/>
            <a:ext cx="845831" cy="75533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06655" y="5356634"/>
            <a:ext cx="754379" cy="74922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1438555">
            <a:off x="7023709" y="5970345"/>
            <a:ext cx="754379" cy="74922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861" y="0"/>
            <a:ext cx="388619" cy="38596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1481" y="0"/>
            <a:ext cx="388619" cy="38596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0101" y="0"/>
            <a:ext cx="388619" cy="38596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43154" y="3"/>
            <a:ext cx="388619" cy="385964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8723" y="3"/>
            <a:ext cx="388619" cy="385964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86248" y="3"/>
            <a:ext cx="388619" cy="385964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97631" y="3"/>
            <a:ext cx="388619" cy="38596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77344" y="3"/>
            <a:ext cx="388619" cy="385964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09011" y="3"/>
            <a:ext cx="388619" cy="385964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31773" y="3"/>
            <a:ext cx="388619" cy="385964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65964" y="3"/>
            <a:ext cx="388619" cy="385964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06567" y="3"/>
            <a:ext cx="388619" cy="385964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17956" y="3"/>
            <a:ext cx="388619" cy="385964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29336" y="3"/>
            <a:ext cx="388619" cy="385964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20384" y="3"/>
            <a:ext cx="388619" cy="385964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34981" y="-5716"/>
            <a:ext cx="397222" cy="394508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43499" y="2830"/>
            <a:ext cx="388619" cy="385964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74867" y="3"/>
            <a:ext cx="388619" cy="385964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83798" y="3"/>
            <a:ext cx="388619" cy="385964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89454" y="-11432"/>
            <a:ext cx="405805" cy="403033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8162" y="2830"/>
            <a:ext cx="388619" cy="385964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72415" y="0"/>
            <a:ext cx="388619" cy="385964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rcRect l="1" t="-2961" r="41172"/>
          <a:stretch/>
        </p:blipFill>
        <p:spPr>
          <a:xfrm>
            <a:off x="8915386" y="-11431"/>
            <a:ext cx="228614" cy="397394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52015" y="0"/>
            <a:ext cx="388619" cy="385964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90273" y="4082138"/>
            <a:ext cx="829983" cy="749225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671" y="495434"/>
            <a:ext cx="829983" cy="749225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895" y="2283543"/>
            <a:ext cx="829983" cy="749225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5010" y="4097452"/>
            <a:ext cx="829983" cy="749225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894" y="3174525"/>
            <a:ext cx="829983" cy="749225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8329" y="1392561"/>
            <a:ext cx="829983" cy="74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672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4">
                <a:lumMod val="40000"/>
                <a:lumOff val="60000"/>
              </a:schemeClr>
            </a:gs>
            <a:gs pos="80000">
              <a:schemeClr val="bg1"/>
            </a:gs>
            <a:gs pos="21000">
              <a:schemeClr val="accent4">
                <a:lumMod val="40000"/>
                <a:lumOff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" y="6108772"/>
            <a:ext cx="754380" cy="74922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61166" y="1058520"/>
            <a:ext cx="7918987" cy="2664726"/>
          </a:xfrm>
        </p:spPr>
        <p:txBody>
          <a:bodyPr anchor="t" anchorCtr="0">
            <a:normAutofit fontScale="90000"/>
          </a:bodyPr>
          <a:lstStyle/>
          <a:p>
            <a:r>
              <a:rPr lang="ru-RU" sz="1600" b="1" i="1" dirty="0"/>
              <a:t/>
            </a:r>
            <a:br>
              <a:rPr lang="ru-RU" sz="1600" b="1" i="1" dirty="0"/>
            </a:br>
            <a:r>
              <a:rPr lang="ru-RU" sz="1600" b="1" i="1" dirty="0"/>
              <a:t/>
            </a:r>
            <a:br>
              <a:rPr lang="ru-RU" sz="1600" b="1" i="1" dirty="0"/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Фруктовая нарезка </a:t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«Совушка, сова большая голова»</a:t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Работа </a:t>
            </a:r>
            <a:r>
              <a:rPr lang="ru-RU" sz="3600" b="1" dirty="0" err="1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Спириной</a:t>
            </a:r>
            <a:r>
              <a:rPr lang="ru-RU" sz="36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 Арины, 5 лет.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/>
              <a:t>Муниципальное бюджетное дошкольное образовательное учреждение </a:t>
            </a:r>
            <a:br>
              <a:rPr lang="ru-RU" sz="1800" b="1" i="1" dirty="0"/>
            </a:br>
            <a:r>
              <a:rPr lang="ru-RU" sz="1800" b="1" i="1" dirty="0"/>
              <a:t>              детский сад № 2 /2 «Крепыш»  г. Кузнецка, Пензенской области. </a:t>
            </a:r>
            <a:br>
              <a:rPr lang="ru-RU" sz="1800" b="1" i="1" dirty="0"/>
            </a:br>
            <a:r>
              <a:rPr lang="ru-RU" sz="1800" b="1" i="1" dirty="0"/>
              <a:t>  ( МБДОУ  ДС №2/2 г. Кузнецка</a:t>
            </a:r>
            <a:r>
              <a:rPr lang="ru-RU" sz="3600" b="1" i="1" dirty="0"/>
              <a:t>)</a:t>
            </a:r>
            <a:r>
              <a:rPr lang="ru-RU" sz="9600" b="1" i="1" dirty="0"/>
              <a:t/>
            </a:r>
            <a:br>
              <a:rPr lang="ru-RU" sz="9600" b="1" i="1" dirty="0"/>
            </a:br>
            <a:r>
              <a:rPr lang="ru-RU" sz="9600" b="1" i="1" dirty="0"/>
              <a:t/>
            </a:r>
            <a:br>
              <a:rPr lang="ru-RU" sz="9600" b="1" i="1" dirty="0"/>
            </a:br>
            <a:r>
              <a:rPr lang="ru-RU" sz="36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Рецепт: яблоко, киви, банан, виноград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>
            <a:off x="8732471" y="5889482"/>
            <a:ext cx="1982752" cy="968518"/>
          </a:xfrm>
        </p:spPr>
        <p:txBody>
          <a:bodyPr>
            <a:normAutofit fontScale="25000" lnSpcReduction="20000"/>
          </a:bodyPr>
          <a:lstStyle/>
          <a:p>
            <a:r>
              <a:rPr lang="ru-RU" sz="7200" b="1" i="1" dirty="0"/>
              <a:t/>
            </a:r>
            <a:br>
              <a:rPr lang="ru-RU" sz="7200" b="1" i="1" dirty="0"/>
            </a:br>
            <a:r>
              <a:rPr lang="ru-RU" dirty="0" smtClean="0"/>
              <a:t>                      </a:t>
            </a:r>
            <a:endParaRPr lang="ru-RU" dirty="0"/>
          </a:p>
          <a:p>
            <a:r>
              <a:rPr lang="ru-RU" dirty="0"/>
              <a:t> 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  <a:endParaRPr lang="ru-RU" sz="62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93178" y="6108775"/>
            <a:ext cx="754379" cy="7492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954" y="6108772"/>
            <a:ext cx="829983" cy="7492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66314" y="5335910"/>
            <a:ext cx="754380" cy="74922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61674" y="2208763"/>
            <a:ext cx="754379" cy="74922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47383" y="5889482"/>
            <a:ext cx="754379" cy="74922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71158" y="6108775"/>
            <a:ext cx="754379" cy="74922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33001" y="6085135"/>
            <a:ext cx="754379" cy="74922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43471" y="6131850"/>
            <a:ext cx="754379" cy="74922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89534" y="732786"/>
            <a:ext cx="754379" cy="74922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76502" y="5161107"/>
            <a:ext cx="754379" cy="74922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861" y="0"/>
            <a:ext cx="388619" cy="38596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1481" y="0"/>
            <a:ext cx="388619" cy="38596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0101" y="0"/>
            <a:ext cx="388619" cy="38596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43154" y="3"/>
            <a:ext cx="388619" cy="385964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8723" y="3"/>
            <a:ext cx="388619" cy="385964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86248" y="3"/>
            <a:ext cx="388619" cy="385964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97631" y="3"/>
            <a:ext cx="388619" cy="38596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77344" y="3"/>
            <a:ext cx="388619" cy="385964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09011" y="3"/>
            <a:ext cx="388619" cy="385964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31773" y="3"/>
            <a:ext cx="388619" cy="385964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65964" y="3"/>
            <a:ext cx="388619" cy="385964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06567" y="3"/>
            <a:ext cx="388619" cy="385964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17956" y="3"/>
            <a:ext cx="388619" cy="385964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29336" y="3"/>
            <a:ext cx="388619" cy="385964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20384" y="3"/>
            <a:ext cx="388619" cy="385964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34981" y="-5716"/>
            <a:ext cx="397222" cy="394508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43499" y="2830"/>
            <a:ext cx="388619" cy="385964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74867" y="3"/>
            <a:ext cx="388619" cy="385964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83798" y="3"/>
            <a:ext cx="388619" cy="385964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89454" y="-11432"/>
            <a:ext cx="405805" cy="403033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8162" y="2830"/>
            <a:ext cx="388619" cy="385964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72415" y="0"/>
            <a:ext cx="388619" cy="385964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rcRect l="1" t="-2961" r="41172"/>
          <a:stretch/>
        </p:blipFill>
        <p:spPr>
          <a:xfrm>
            <a:off x="8915386" y="-11431"/>
            <a:ext cx="228614" cy="397394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52015" y="0"/>
            <a:ext cx="388619" cy="385964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7892" y="4321867"/>
            <a:ext cx="829983" cy="749225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3598" y="385926"/>
            <a:ext cx="829983" cy="749225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0732" y="2208764"/>
            <a:ext cx="829983" cy="749225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6243" y="5377314"/>
            <a:ext cx="829983" cy="749225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1005" y="3333176"/>
            <a:ext cx="829983" cy="749225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9418" y="1251830"/>
            <a:ext cx="829983" cy="74922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15949" y="4218488"/>
            <a:ext cx="845831" cy="7553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82504" y="6051979"/>
            <a:ext cx="754379" cy="74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672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4">
                <a:lumMod val="40000"/>
                <a:lumOff val="60000"/>
              </a:schemeClr>
            </a:gs>
            <a:gs pos="80000">
              <a:schemeClr val="bg1"/>
            </a:gs>
            <a:gs pos="21000">
              <a:schemeClr val="accent4">
                <a:lumMod val="40000"/>
                <a:lumOff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" y="6108772"/>
            <a:ext cx="754380" cy="74922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00071" y="501616"/>
            <a:ext cx="7918987" cy="52176"/>
          </a:xfrm>
        </p:spPr>
        <p:txBody>
          <a:bodyPr anchor="t" anchorCtr="0">
            <a:normAutofit fontScale="90000"/>
          </a:bodyPr>
          <a:lstStyle/>
          <a:p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83048" y="2588654"/>
            <a:ext cx="6949423" cy="4269346"/>
          </a:xfrm>
        </p:spPr>
        <p:txBody>
          <a:bodyPr>
            <a:normAutofit lnSpcReduction="10000"/>
          </a:bodyPr>
          <a:lstStyle/>
          <a:p>
            <a:r>
              <a:rPr lang="ru-RU" dirty="0"/>
              <a:t> </a:t>
            </a:r>
            <a:r>
              <a:rPr lang="ru-RU" dirty="0" smtClean="0"/>
              <a:t>          </a:t>
            </a:r>
            <a:endParaRPr lang="ru-RU" dirty="0"/>
          </a:p>
          <a:p>
            <a:r>
              <a:rPr lang="ru-RU" dirty="0"/>
              <a:t>           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  <a:endParaRPr lang="ru-RU" sz="62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93178" y="6108775"/>
            <a:ext cx="754379" cy="7492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954" y="6108772"/>
            <a:ext cx="829983" cy="7492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4937" y="6108772"/>
            <a:ext cx="754380" cy="74922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9302" y="489025"/>
            <a:ext cx="754379" cy="74922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80320" y="1396752"/>
            <a:ext cx="754379" cy="74922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7063" y="3150327"/>
            <a:ext cx="754379" cy="74922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861" y="0"/>
            <a:ext cx="388619" cy="38596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1481" y="0"/>
            <a:ext cx="388619" cy="38596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0101" y="0"/>
            <a:ext cx="388619" cy="38596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43154" y="3"/>
            <a:ext cx="388619" cy="385964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8723" y="3"/>
            <a:ext cx="388619" cy="385964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86248" y="3"/>
            <a:ext cx="388619" cy="385964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97631" y="3"/>
            <a:ext cx="388619" cy="38596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77344" y="3"/>
            <a:ext cx="388619" cy="385964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09011" y="3"/>
            <a:ext cx="388619" cy="385964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31773" y="3"/>
            <a:ext cx="388619" cy="385964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65964" y="3"/>
            <a:ext cx="388619" cy="385964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06567" y="3"/>
            <a:ext cx="388619" cy="385964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17956" y="3"/>
            <a:ext cx="388619" cy="385964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29336" y="3"/>
            <a:ext cx="388619" cy="385964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20384" y="3"/>
            <a:ext cx="388619" cy="385964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34981" y="-5716"/>
            <a:ext cx="397222" cy="394508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43499" y="2830"/>
            <a:ext cx="388619" cy="385964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74867" y="3"/>
            <a:ext cx="388619" cy="385964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83798" y="3"/>
            <a:ext cx="388619" cy="385964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89454" y="-11432"/>
            <a:ext cx="405805" cy="403033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8162" y="2830"/>
            <a:ext cx="388619" cy="385964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72415" y="0"/>
            <a:ext cx="388619" cy="385964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rcRect l="1" t="-2961" r="41172"/>
          <a:stretch/>
        </p:blipFill>
        <p:spPr>
          <a:xfrm>
            <a:off x="8915386" y="-11431"/>
            <a:ext cx="228614" cy="397394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52015" y="0"/>
            <a:ext cx="388619" cy="385964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6386" y="5377315"/>
            <a:ext cx="829983" cy="749225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9151" y="512864"/>
            <a:ext cx="829983" cy="749225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0455" y="2214041"/>
            <a:ext cx="829983" cy="749225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6243" y="5377314"/>
            <a:ext cx="829983" cy="749225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4920" y="4641881"/>
            <a:ext cx="829983" cy="749225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3410" y="1374362"/>
            <a:ext cx="829983" cy="749225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22"/>
          <a:stretch/>
        </p:blipFill>
        <p:spPr>
          <a:xfrm>
            <a:off x="2394611" y="403036"/>
            <a:ext cx="6672688" cy="629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297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4">
                <a:lumMod val="40000"/>
                <a:lumOff val="60000"/>
              </a:schemeClr>
            </a:gs>
            <a:gs pos="80000">
              <a:schemeClr val="bg1"/>
            </a:gs>
            <a:gs pos="21000">
              <a:schemeClr val="accent4">
                <a:lumMod val="40000"/>
                <a:lumOff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Рисунок 6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25654" y="59191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68" name="Заголовок 67"/>
          <p:cNvSpPr>
            <a:spLocks noGrp="1"/>
          </p:cNvSpPr>
          <p:nvPr>
            <p:ph type="title"/>
          </p:nvPr>
        </p:nvSpPr>
        <p:spPr>
          <a:xfrm>
            <a:off x="987526" y="2492032"/>
            <a:ext cx="7512330" cy="161032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бутерброда</a:t>
            </a:r>
            <a:b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«Божия Коровка</a:t>
            </a: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Работа </a:t>
            </a:r>
            <a:r>
              <a:rPr lang="ru-RU" sz="3600" b="1" dirty="0" err="1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Пятавина</a:t>
            </a:r>
            <a:r>
              <a:rPr lang="ru-RU" sz="36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 Игоря, 5лет.</a:t>
            </a:r>
            <a:br>
              <a:rPr lang="ru-RU" sz="36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sz="1800" b="1" i="1" dirty="0"/>
              <a:t>Муниципальное бюджетное дошкольное образовательное учреждение </a:t>
            </a:r>
            <a:br>
              <a:rPr lang="ru-RU" sz="1800" b="1" i="1" dirty="0"/>
            </a:br>
            <a:r>
              <a:rPr lang="ru-RU" sz="1800" b="1" i="1" dirty="0"/>
              <a:t>              детский сад № 2 /2 «Крепыш»  г. Кузнецка, Пензенской области. </a:t>
            </a:r>
            <a:br>
              <a:rPr lang="ru-RU" sz="1800" b="1" i="1" dirty="0"/>
            </a:br>
            <a:r>
              <a:rPr lang="ru-RU" sz="1800" b="1" i="1" dirty="0"/>
              <a:t>  ( МБДОУ  ДС №2/2 г. Кузнецка</a:t>
            </a:r>
            <a:r>
              <a:rPr lang="ru-RU" sz="1800" b="1" i="1" dirty="0" smtClean="0"/>
              <a:t>)</a:t>
            </a:r>
            <a:br>
              <a:rPr lang="ru-RU" sz="1800" b="1" i="1" dirty="0" smtClean="0"/>
            </a:br>
            <a:r>
              <a:rPr lang="ru-RU" sz="1800" b="1" i="1" dirty="0" smtClean="0"/>
              <a:t/>
            </a:r>
            <a:br>
              <a:rPr lang="ru-RU" sz="1800" b="1" i="1" dirty="0" smtClean="0"/>
            </a:br>
            <a:r>
              <a:rPr lang="ru-RU" sz="1800" b="1" i="1" dirty="0" smtClean="0"/>
              <a:t/>
            </a:r>
            <a:br>
              <a:rPr lang="ru-RU" sz="1800" b="1" i="1" dirty="0" smtClean="0"/>
            </a:br>
            <a:r>
              <a:rPr lang="ru-RU" sz="1800" b="1" i="1" dirty="0"/>
              <a:t/>
            </a:r>
            <a:br>
              <a:rPr lang="ru-RU" sz="1800" b="1" i="1" dirty="0"/>
            </a:br>
            <a:r>
              <a:rPr lang="ru-RU" sz="1800" b="1" i="1" dirty="0" smtClean="0"/>
              <a:t/>
            </a:r>
            <a:br>
              <a:rPr lang="ru-RU" sz="1800" b="1" i="1" dirty="0" smtClean="0"/>
            </a:br>
            <a:r>
              <a:rPr lang="ru-RU" sz="1800" b="1" i="1" dirty="0"/>
              <a:t/>
            </a:r>
            <a:br>
              <a:rPr lang="ru-RU" sz="1800" b="1" i="1" dirty="0"/>
            </a:br>
            <a:r>
              <a:rPr lang="ru-RU" sz="1800" b="1" i="1" dirty="0" smtClean="0"/>
              <a:t/>
            </a:r>
            <a:br>
              <a:rPr lang="ru-RU" sz="1800" b="1" i="1" dirty="0" smtClean="0"/>
            </a:br>
            <a:r>
              <a:rPr lang="ru-RU" sz="1800" b="1" i="1" dirty="0"/>
              <a:t/>
            </a:r>
            <a:br>
              <a:rPr lang="ru-RU" sz="1800" b="1" i="1" dirty="0"/>
            </a:b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Рецепт: нарезной хлеб, докторская колбаса, сыр, огурец, помидор , сметана, маслины.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br>
              <a:rPr lang="ru-RU" sz="36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536509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324" y="2492032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63579" y="5332379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3042" y="3292869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79238" y="6077631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575" y="4239161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13030" y="6044617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85262" y="6044616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633207">
            <a:off x="26324" y="5132272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0671" y="5965240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5498" y="5965241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9916" y="82064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03111" y="5105029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9916" y="818883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20" name="Содержимое 19"/>
          <p:cNvSpPr>
            <a:spLocks noGrp="1"/>
          </p:cNvSpPr>
          <p:nvPr>
            <p:ph idx="1"/>
          </p:nvPr>
        </p:nvSpPr>
        <p:spPr>
          <a:xfrm flipH="1">
            <a:off x="9143999" y="3348507"/>
            <a:ext cx="1790164" cy="119773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286000" y="-241941"/>
            <a:ext cx="4572000" cy="37375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Bef>
                <a:spcPts val="450"/>
              </a:spcBef>
              <a:spcAft>
                <a:spcPts val="450"/>
              </a:spcAft>
            </a:pPr>
            <a:r>
              <a:rPr lang="ru-RU" dirty="0" smtClean="0">
                <a:solidFill>
                  <a:srgbClr val="21252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21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4">
                <a:lumMod val="40000"/>
                <a:lumOff val="60000"/>
              </a:schemeClr>
            </a:gs>
            <a:gs pos="80000">
              <a:schemeClr val="bg1"/>
            </a:gs>
            <a:gs pos="21000">
              <a:schemeClr val="accent4">
                <a:lumMod val="40000"/>
                <a:lumOff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Рисунок 6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25654" y="59191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68" name="Заголовок 67"/>
          <p:cNvSpPr>
            <a:spLocks noGrp="1"/>
          </p:cNvSpPr>
          <p:nvPr>
            <p:ph type="title"/>
          </p:nvPr>
        </p:nvSpPr>
        <p:spPr>
          <a:xfrm>
            <a:off x="918275" y="82064"/>
            <a:ext cx="7581581" cy="4975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536509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8824" y="2616812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22177" y="1075713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3042" y="3292869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45098" y="5036783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6000" y="4286447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63665" y="2375905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40890" y="5929542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633207">
            <a:off x="26324" y="5132272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4452" y="5682287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5498" y="5965241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9916" y="82064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22177" y="3820310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2333" y="818986"/>
            <a:ext cx="898902" cy="89275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20" name="Содержимое 19"/>
          <p:cNvSpPr>
            <a:spLocks noGrp="1"/>
          </p:cNvSpPr>
          <p:nvPr>
            <p:ph idx="1"/>
          </p:nvPr>
        </p:nvSpPr>
        <p:spPr>
          <a:xfrm>
            <a:off x="2820472" y="3348507"/>
            <a:ext cx="6323527" cy="290474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286000" y="-241941"/>
            <a:ext cx="4572000" cy="37375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Bef>
                <a:spcPts val="450"/>
              </a:spcBef>
              <a:spcAft>
                <a:spcPts val="450"/>
              </a:spcAft>
            </a:pPr>
            <a:r>
              <a:rPr lang="ru-RU" dirty="0" smtClean="0">
                <a:solidFill>
                  <a:srgbClr val="21252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95" b="-1863"/>
          <a:stretch/>
        </p:blipFill>
        <p:spPr>
          <a:xfrm>
            <a:off x="1661395" y="144175"/>
            <a:ext cx="5798315" cy="6691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617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4">
                <a:lumMod val="40000"/>
                <a:lumOff val="60000"/>
              </a:schemeClr>
            </a:gs>
            <a:gs pos="80000">
              <a:schemeClr val="bg1"/>
            </a:gs>
            <a:gs pos="21000">
              <a:schemeClr val="accent4">
                <a:lumMod val="40000"/>
                <a:lumOff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24997" y="1880015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60936" y="5991962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34643" y="2986270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93426" y="4868124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34643" y="4493512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55105" y="5468535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44911" y="-19421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82616" y="712221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34643" y="6000754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28650" y="347730"/>
            <a:ext cx="7886700" cy="58292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                 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            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торого блюда</a:t>
            </a:r>
          </a:p>
          <a:p>
            <a:pPr marL="0" indent="0">
              <a:buNone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«Веселая гречка»</a:t>
            </a:r>
          </a:p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36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Работа </a:t>
            </a:r>
            <a:r>
              <a:rPr lang="ru-RU" sz="3600" b="1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Пятавиной</a:t>
            </a:r>
            <a:r>
              <a:rPr lang="ru-RU" sz="36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Варвары, 4 года. </a:t>
            </a:r>
            <a:endParaRPr lang="ru-RU" sz="3600" b="1" dirty="0" smtClean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i="1" dirty="0" smtClean="0"/>
              <a:t>      Муниципальное </a:t>
            </a:r>
            <a:r>
              <a:rPr lang="ru-RU" sz="1600" b="1" i="1" dirty="0"/>
              <a:t>бюджетное дошкольное образовательное учреждение </a:t>
            </a:r>
            <a:br>
              <a:rPr lang="ru-RU" sz="1600" b="1" i="1" dirty="0"/>
            </a:br>
            <a:r>
              <a:rPr lang="ru-RU" sz="1600" b="1" i="1" dirty="0"/>
              <a:t>             </a:t>
            </a:r>
            <a:r>
              <a:rPr lang="ru-RU" sz="1600" b="1" i="1" dirty="0" smtClean="0"/>
              <a:t>       </a:t>
            </a:r>
            <a:r>
              <a:rPr lang="ru-RU" sz="1600" b="1" i="1" dirty="0"/>
              <a:t>детский сад № 2 /2 «Крепыш»  г. Кузнецка, Пензенской области. </a:t>
            </a:r>
            <a:br>
              <a:rPr lang="ru-RU" sz="1600" b="1" i="1" dirty="0"/>
            </a:br>
            <a:r>
              <a:rPr lang="ru-RU" sz="1600" b="1" i="1" dirty="0"/>
              <a:t>  </a:t>
            </a:r>
            <a:r>
              <a:rPr lang="ru-RU" sz="1600" b="1" i="1" dirty="0" smtClean="0"/>
              <a:t>                                                ( </a:t>
            </a:r>
            <a:r>
              <a:rPr lang="ru-RU" sz="1600" b="1" i="1" dirty="0"/>
              <a:t>МБДОУ  ДС №2/2 г. Кузнецка)</a:t>
            </a:r>
            <a:br>
              <a:rPr lang="ru-RU" sz="1600" b="1" i="1" dirty="0"/>
            </a:br>
            <a:r>
              <a:rPr lang="ru-RU" sz="1900" b="1" i="1" dirty="0"/>
              <a:t/>
            </a:r>
            <a:br>
              <a:rPr lang="ru-RU" sz="1900" b="1" i="1" dirty="0"/>
            </a:br>
            <a:endParaRPr lang="ru-RU" sz="19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Рецепт: отварная гречка, свежий огурец, сосиски </a:t>
            </a:r>
          </a:p>
          <a:p>
            <a:pPr marL="0" lv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молочные, маслины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96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4">
                <a:lumMod val="40000"/>
                <a:lumOff val="60000"/>
              </a:schemeClr>
            </a:gs>
            <a:gs pos="80000">
              <a:schemeClr val="bg1"/>
            </a:gs>
            <a:gs pos="21000">
              <a:schemeClr val="accent4">
                <a:lumMod val="40000"/>
                <a:lumOff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34643" y="1479028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89620" y="2228254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34643" y="2986270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89620" y="3744286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34643" y="4493512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89620" y="5242735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44911" y="-19421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82616" y="712221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34643" y="6000754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28650" y="347730"/>
            <a:ext cx="7886700" cy="58292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  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827" y="290092"/>
            <a:ext cx="5186577" cy="6459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692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4">
                <a:lumMod val="40000"/>
                <a:lumOff val="60000"/>
              </a:schemeClr>
            </a:gs>
            <a:gs pos="80000">
              <a:schemeClr val="bg1"/>
            </a:gs>
            <a:gs pos="21000">
              <a:schemeClr val="accent4">
                <a:lumMod val="40000"/>
                <a:lumOff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68676" y="167154"/>
            <a:ext cx="7326630" cy="364575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Фруктовая нарезка</a:t>
            </a:r>
            <a:b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«Банановое лето</a:t>
            </a:r>
            <a:r>
              <a:rPr lang="ru-RU" sz="3600" b="1" dirty="0" smtClean="0"/>
              <a:t>»</a:t>
            </a:r>
            <a:br>
              <a:rPr lang="ru-RU" sz="3600" b="1" dirty="0" smtClean="0"/>
            </a:br>
            <a:r>
              <a:rPr lang="ru-RU" sz="40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Работа </a:t>
            </a:r>
            <a:r>
              <a:rPr lang="ru-RU" sz="4000" b="1" dirty="0" err="1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Пятавина</a:t>
            </a:r>
            <a:r>
              <a:rPr lang="ru-RU" sz="40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 Игоря, 5 лет.</a:t>
            </a:r>
            <a:br>
              <a:rPr lang="ru-RU" sz="40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sz="1800" b="1" i="1" dirty="0"/>
              <a:t>Муниципальное бюджетное дошкольное образовательное учреждение </a:t>
            </a:r>
            <a:br>
              <a:rPr lang="ru-RU" sz="1800" b="1" i="1" dirty="0"/>
            </a:br>
            <a:r>
              <a:rPr lang="ru-RU" sz="1800" b="1" i="1" dirty="0"/>
              <a:t>              детский сад № 2 /2 «Крепыш»  г. Кузнецка, Пензенской области. </a:t>
            </a:r>
            <a:br>
              <a:rPr lang="ru-RU" sz="1800" b="1" i="1" dirty="0"/>
            </a:br>
            <a:r>
              <a:rPr lang="ru-RU" sz="1800" b="1" i="1" dirty="0"/>
              <a:t>  ( МБДОУ  ДС №2/2 г. Кузнецка</a:t>
            </a:r>
            <a:r>
              <a:rPr lang="ru-RU" sz="4000" b="1" i="1" dirty="0"/>
              <a:t>)</a:t>
            </a:r>
            <a:r>
              <a:rPr lang="ru-RU" sz="9600" b="1" i="1" dirty="0"/>
              <a:t/>
            </a:r>
            <a:br>
              <a:rPr lang="ru-RU" sz="9600" b="1" i="1" dirty="0"/>
            </a:br>
            <a:r>
              <a:rPr lang="ru-RU" sz="9600" b="1" i="1" dirty="0" smtClean="0"/>
              <a:t/>
            </a:r>
            <a:br>
              <a:rPr lang="ru-RU" sz="9600" b="1" i="1" dirty="0" smtClean="0"/>
            </a:b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Рецепт: бананы, киви, мандарины</a:t>
            </a:r>
            <a:endParaRPr lang="ru-RU" sz="2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Объект 1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" y="5253287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7450" y="4541764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13126" y="924823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56743" y="5878241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0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57906" y="6064226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1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" y="3763488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476" y="2952616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3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" y="2277418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539949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5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2894" y="739150"/>
            <a:ext cx="754379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6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085612">
            <a:off x="7993891" y="5152338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95306" y="43861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93890" y="4138099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95306" y="3149112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6045840"/>
            <a:ext cx="753233" cy="689051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4" y="157755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2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42723" y="5624838"/>
            <a:ext cx="825702" cy="755346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4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9645" y="6035432"/>
            <a:ext cx="769721" cy="70413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9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47968" y="3685573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50275" y="5605983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3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97089" y="6042449"/>
            <a:ext cx="754379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</p:spTree>
    <p:extLst>
      <p:ext uri="{BB962C8B-B14F-4D97-AF65-F5344CB8AC3E}">
        <p14:creationId xmlns:p14="http://schemas.microsoft.com/office/powerpoint/2010/main" val="427808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4">
                <a:lumMod val="40000"/>
                <a:lumOff val="60000"/>
              </a:schemeClr>
            </a:gs>
            <a:gs pos="80000">
              <a:schemeClr val="bg1"/>
            </a:gs>
            <a:gs pos="21000">
              <a:schemeClr val="accent4">
                <a:lumMod val="40000"/>
                <a:lumOff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68676" y="167155"/>
            <a:ext cx="7326630" cy="253887"/>
          </a:xfrm>
        </p:spPr>
        <p:txBody>
          <a:bodyPr>
            <a:normAutofit fontScale="90000"/>
          </a:bodyPr>
          <a:lstStyle/>
          <a:p>
            <a:pPr algn="ctr"/>
            <a:endParaRPr lang="ru-RU" sz="2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Объект 1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" y="5253287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4500646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80861" y="5251531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0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57906" y="6064226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1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" y="3763488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3026332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3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" y="2277418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539949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5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" y="857252"/>
            <a:ext cx="754379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95306" y="43861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41482" y="4197635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6045840"/>
            <a:ext cx="753233" cy="689051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4" y="157755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2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05890" y="5234998"/>
            <a:ext cx="825702" cy="755346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4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9645" y="6035432"/>
            <a:ext cx="769721" cy="70413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9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68909" y="20648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03526" y="4853872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690" y="733961"/>
            <a:ext cx="8012580" cy="5566509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95306" y="3149112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6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41483" y="5169360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3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00406" y="5856891"/>
            <a:ext cx="754379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27134" y="890118"/>
            <a:ext cx="685151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</p:spTree>
    <p:extLst>
      <p:ext uri="{BB962C8B-B14F-4D97-AF65-F5344CB8AC3E}">
        <p14:creationId xmlns:p14="http://schemas.microsoft.com/office/powerpoint/2010/main" val="93325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4">
                <a:lumMod val="40000"/>
                <a:lumOff val="60000"/>
              </a:schemeClr>
            </a:gs>
            <a:gs pos="80000">
              <a:schemeClr val="bg1"/>
            </a:gs>
            <a:gs pos="21000">
              <a:schemeClr val="accent4">
                <a:lumMod val="40000"/>
                <a:lumOff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68676" y="157755"/>
            <a:ext cx="7326630" cy="4360904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Фруктовая нарезка </a:t>
            </a:r>
            <a:b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«Апельсиновая мышь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Работа Безбородовой Златы, 4года.</a:t>
            </a:r>
            <a:br>
              <a:rPr lang="ru-RU" sz="40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sz="1600" b="1" i="1" dirty="0"/>
              <a:t>Муниципальное бюджетное дошкольное образовательное учреждение </a:t>
            </a:r>
            <a:br>
              <a:rPr lang="ru-RU" sz="1600" b="1" i="1" dirty="0"/>
            </a:br>
            <a:r>
              <a:rPr lang="ru-RU" sz="1600" b="1" i="1" dirty="0"/>
              <a:t>              детский сад № 2 /2 «Крепыш»  г. Кузнецка, Пензенской области. </a:t>
            </a:r>
            <a:br>
              <a:rPr lang="ru-RU" sz="1600" b="1" i="1" dirty="0"/>
            </a:br>
            <a:r>
              <a:rPr lang="ru-RU" sz="1600" b="1" i="1" dirty="0"/>
              <a:t>  ( МБДОУ  ДС №2/2 г. Кузнецка)</a:t>
            </a:r>
            <a:br>
              <a:rPr lang="ru-RU" sz="1600" b="1" i="1" dirty="0"/>
            </a:br>
            <a:r>
              <a:rPr lang="ru-RU" sz="1600" b="1" i="1" dirty="0"/>
              <a:t/>
            </a:r>
            <a:br>
              <a:rPr lang="ru-RU" sz="1600" b="1" i="1" dirty="0"/>
            </a:br>
            <a:r>
              <a:rPr lang="ru-RU" sz="40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Рецепт: апельсин, перья зеленого лука, зерна кофе.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Объект 1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" y="5253287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4500646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8263" y="4452510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68865" y="5836486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0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94033" y="157755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1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" y="3763488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3026332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3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" y="2277418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539949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5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" y="857252"/>
            <a:ext cx="754379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6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4106" y="5461874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48943" y="4941400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03737" y="4802991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9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6608" y="590744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95306" y="0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19909" y="5915832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6045840"/>
            <a:ext cx="753233" cy="689051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4" y="157755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4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4267" y="5552216"/>
            <a:ext cx="769721" cy="70413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3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58117" y="5923813"/>
            <a:ext cx="754379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2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825498">
            <a:off x="8190472" y="890489"/>
            <a:ext cx="825702" cy="755346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</p:spTree>
    <p:extLst>
      <p:ext uri="{BB962C8B-B14F-4D97-AF65-F5344CB8AC3E}">
        <p14:creationId xmlns:p14="http://schemas.microsoft.com/office/powerpoint/2010/main" val="427808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4">
                <a:lumMod val="40000"/>
                <a:lumOff val="60000"/>
              </a:schemeClr>
            </a:gs>
            <a:gs pos="80000">
              <a:schemeClr val="bg1"/>
            </a:gs>
            <a:gs pos="21000">
              <a:schemeClr val="accent4">
                <a:lumMod val="40000"/>
                <a:lumOff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68676" y="157755"/>
            <a:ext cx="7326630" cy="166843"/>
          </a:xfrm>
        </p:spPr>
        <p:txBody>
          <a:bodyPr>
            <a:noAutofit/>
          </a:bodyPr>
          <a:lstStyle/>
          <a:p>
            <a:pPr algn="ctr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Объект 1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" y="5253287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4500646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5753" y="4556041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80861" y="5251531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0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1074" y="127186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1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" y="3763488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3026332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3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" y="2277418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539949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5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" y="857252"/>
            <a:ext cx="754379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6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6616" y="3449446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57390" y="2270281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0084" y="2357859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9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3748" y="1228752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6045840"/>
            <a:ext cx="753233" cy="689051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4" y="157755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4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8178" y="5572637"/>
            <a:ext cx="769721" cy="70413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3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62920" y="5983431"/>
            <a:ext cx="754379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801" y="355167"/>
            <a:ext cx="7461762" cy="5939966"/>
          </a:xfrm>
          <a:prstGeom prst="rect">
            <a:avLst/>
          </a:prstGeom>
        </p:spPr>
      </p:pic>
      <p:pic>
        <p:nvPicPr>
          <p:cNvPr id="32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825498">
            <a:off x="8227258" y="747687"/>
            <a:ext cx="825702" cy="755346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95306" y="0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38851" y="5700790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</p:spTree>
    <p:extLst>
      <p:ext uri="{BB962C8B-B14F-4D97-AF65-F5344CB8AC3E}">
        <p14:creationId xmlns:p14="http://schemas.microsoft.com/office/powerpoint/2010/main" val="342311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4">
                <a:lumMod val="40000"/>
                <a:lumOff val="60000"/>
              </a:schemeClr>
            </a:gs>
            <a:gs pos="80000">
              <a:schemeClr val="bg1"/>
            </a:gs>
            <a:gs pos="21000">
              <a:schemeClr val="accent4">
                <a:lumMod val="40000"/>
                <a:lumOff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8522" y="192363"/>
            <a:ext cx="7326630" cy="389648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второго блюда </a:t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«Домашний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Смешарик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Работа </a:t>
            </a:r>
            <a:r>
              <a:rPr lang="ru-RU" sz="3200" b="1" dirty="0" err="1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Постновой</a:t>
            </a:r>
            <a:r>
              <a:rPr lang="ru-RU" sz="32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 Марии, 7 лет.</a:t>
            </a:r>
            <a:br>
              <a:rPr lang="ru-RU" sz="32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 Постного Алексея, 4 года.</a:t>
            </a:r>
            <a:br>
              <a:rPr lang="ru-RU" sz="32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sz="1600" b="1" i="1" dirty="0"/>
              <a:t>Муниципальное бюджетное дошкольное образовательное учреждение </a:t>
            </a:r>
            <a:br>
              <a:rPr lang="ru-RU" sz="1600" b="1" i="1" dirty="0"/>
            </a:br>
            <a:r>
              <a:rPr lang="ru-RU" sz="1600" b="1" i="1" dirty="0"/>
              <a:t>              детский сад № 2 /2 «Крепыш»  г. Кузнецка, Пензенской области. </a:t>
            </a:r>
            <a:br>
              <a:rPr lang="ru-RU" sz="1600" b="1" i="1" dirty="0"/>
            </a:br>
            <a:r>
              <a:rPr lang="ru-RU" sz="1600" b="1" i="1" dirty="0"/>
              <a:t>  ( МБДОУ  ДС №2/2 г. Кузнецка)</a:t>
            </a:r>
            <a:br>
              <a:rPr lang="ru-RU" sz="1600" b="1" i="1" dirty="0"/>
            </a:br>
            <a:r>
              <a:rPr lang="ru-RU" sz="8800" b="1" i="1" dirty="0"/>
              <a:t/>
            </a:r>
            <a:br>
              <a:rPr lang="ru-RU" sz="8800" b="1" i="1" dirty="0"/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Рецепт: картофель отварной, молоко, сливочное масло, сосиски, яйцо, огурец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Объект 1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6186" y="5253085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299" y="4302963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33835" y="1942880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22299" y="5660819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0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98522" y="3460811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1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95" y="3339627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95559" y="3400218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3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" y="2277418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5444" y="1547352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5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" y="857252"/>
            <a:ext cx="754379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6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25152" y="5626140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0256" y="577466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6045840"/>
            <a:ext cx="753233" cy="689051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5459" y="108027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2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7898" y="5635019"/>
            <a:ext cx="825702" cy="755346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4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27836" y="6000752"/>
            <a:ext cx="769721" cy="70413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3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72750" y="108027"/>
            <a:ext cx="754379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</p:spTree>
    <p:extLst>
      <p:ext uri="{BB962C8B-B14F-4D97-AF65-F5344CB8AC3E}">
        <p14:creationId xmlns:p14="http://schemas.microsoft.com/office/powerpoint/2010/main" val="427808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4">
                <a:lumMod val="40000"/>
                <a:lumOff val="60000"/>
              </a:schemeClr>
            </a:gs>
            <a:gs pos="80000">
              <a:schemeClr val="bg1"/>
            </a:gs>
            <a:gs pos="21000">
              <a:schemeClr val="accent4">
                <a:lumMod val="40000"/>
                <a:lumOff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8522" y="192363"/>
            <a:ext cx="7326630" cy="1005375"/>
          </a:xfrm>
        </p:spPr>
        <p:txBody>
          <a:bodyPr>
            <a:noAutofit/>
          </a:bodyPr>
          <a:lstStyle/>
          <a:p>
            <a:pPr algn="ctr"/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Объект 1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" y="5253287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299" y="4302963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1617" y="4000717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80861" y="5251531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0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3233" y="2715230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1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95" y="3339627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2221" y="1523239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3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" y="2277418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539949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5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" y="857252"/>
            <a:ext cx="754379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6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35247" y="5251532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9331" y="427562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6045840"/>
            <a:ext cx="753233" cy="689051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5208" y="95279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2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9109" y="5016632"/>
            <a:ext cx="825702" cy="755346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4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9645" y="6035432"/>
            <a:ext cx="769721" cy="70413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109" y="436933"/>
            <a:ext cx="7229106" cy="62549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49532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4">
                <a:lumMod val="40000"/>
                <a:lumOff val="60000"/>
              </a:schemeClr>
            </a:gs>
            <a:gs pos="80000">
              <a:schemeClr val="bg1"/>
            </a:gs>
            <a:gs pos="21000">
              <a:schemeClr val="accent4">
                <a:lumMod val="40000"/>
                <a:lumOff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68676" y="225923"/>
            <a:ext cx="7326630" cy="442464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Фруктовая нарезка </a:t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«Грушевый мишка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Работа  Чубаровой Алены, 9 лет</a:t>
            </a:r>
            <a:br>
              <a:rPr lang="ru-RU" sz="32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МБОУ СОШ №5, г. Кузнецка, Пензенской область</a:t>
            </a:r>
            <a:br>
              <a:rPr lang="ru-RU" sz="18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Рецепт: груша, банан, виноград, зерна кофе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Объект 1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" y="5253287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4500646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4376" y="5251528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80861" y="5251531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0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4378" y="4502304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1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" y="3763488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3026332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3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" y="2277418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539949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5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" y="857252"/>
            <a:ext cx="754379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6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7315" y="1816326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86079" y="297967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05180" y="6000753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9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45515" y="4201822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05180" y="1988187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9645" y="3722316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6045840"/>
            <a:ext cx="753233" cy="689051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4" y="157755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2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95306" y="4685242"/>
            <a:ext cx="825702" cy="755346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3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74925" y="3989223"/>
            <a:ext cx="754379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4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9645" y="6035432"/>
            <a:ext cx="769721" cy="70413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</p:spTree>
    <p:extLst>
      <p:ext uri="{BB962C8B-B14F-4D97-AF65-F5344CB8AC3E}">
        <p14:creationId xmlns:p14="http://schemas.microsoft.com/office/powerpoint/2010/main" val="427808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4">
                <a:lumMod val="40000"/>
                <a:lumOff val="60000"/>
              </a:schemeClr>
            </a:gs>
            <a:gs pos="80000">
              <a:schemeClr val="bg1"/>
            </a:gs>
            <a:gs pos="21000">
              <a:schemeClr val="accent4">
                <a:lumMod val="40000"/>
                <a:lumOff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68676" y="225923"/>
            <a:ext cx="7326630" cy="746596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Фруктовая нарезка «Грушевый мишка»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Работа  Чубаровой Алены, 9 лет</a:t>
            </a:r>
            <a:br>
              <a:rPr lang="ru-RU" sz="28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Рецепт: груша, банан, виноград, зерна кофе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Объект 1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" y="5253287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4500646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4376" y="5251528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80861" y="5251531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0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4378" y="4502304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1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" y="3763488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3026332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3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" y="2277418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539949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5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" y="857252"/>
            <a:ext cx="754379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6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7315" y="1816326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86079" y="297967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96418" y="3461270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9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8676" y="2728004"/>
            <a:ext cx="754379" cy="74922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18741" y="1528193"/>
            <a:ext cx="754380" cy="74922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9645" y="3722316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6045840"/>
            <a:ext cx="753233" cy="689051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4" y="157755"/>
            <a:ext cx="754380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2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05890" y="5234998"/>
            <a:ext cx="825702" cy="755346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3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74925" y="3989223"/>
            <a:ext cx="754379" cy="6901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34" name="Объект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9645" y="6035432"/>
            <a:ext cx="769721" cy="70413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9" t="5446" b="7230"/>
          <a:stretch/>
        </p:blipFill>
        <p:spPr>
          <a:xfrm>
            <a:off x="2902305" y="1102493"/>
            <a:ext cx="6232359" cy="5632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78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357</TotalTime>
  <Words>54</Words>
  <Application>Microsoft Office PowerPoint</Application>
  <PresentationFormat>Экран (4:3)</PresentationFormat>
  <Paragraphs>42</Paragraphs>
  <Slides>15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Муниципальное бюджетное дошкольное образовательное учреждение                детский сад № 2 /2 «Крепыш»  г. Кузнецка, Пензенской области.    ( МБДОУ  ДС №2/2 г. Кузнецка)        Сборник рецептов «Просто, красиво, полезно»</vt:lpstr>
      <vt:lpstr>  Фруктовая нарезка  «Совушка, сова большая голова»  Работа Спириной Арины, 5 лет. Муниципальное бюджетное дошкольное образовательное учреждение                детский сад № 2 /2 «Крепыш»  г. Кузнецка, Пензенской области.    ( МБДОУ  ДС №2/2 г. Кузнецка)   Рецепт: яблоко, киви, банан, виноград</vt:lpstr>
      <vt:lpstr>Презентация PowerPoint</vt:lpstr>
      <vt:lpstr>Оформление бутерброда  «Божия Коровка» Работа Пятавина Игоря, 5лет. Муниципальное бюджетное дошкольное образовательное учреждение                детский сад № 2 /2 «Крепыш»  г. Кузнецка, Пензенской области.    ( МБДОУ  ДС №2/2 г. Кузнецка)        Рецепт: нарезной хлеб, докторская колбаса, сыр, огурец, помидор , сметана, маслины.   </vt:lpstr>
      <vt:lpstr>  </vt:lpstr>
      <vt:lpstr>Презентация PowerPoint</vt:lpstr>
      <vt:lpstr>Презентация PowerPoint</vt:lpstr>
      <vt:lpstr>     Фруктовая нарезка  «Банановое лето» Работа Пятавина Игоря, 5 лет. Муниципальное бюджетное дошкольное образовательное учреждение                детский сад № 2 /2 «Крепыш»  г. Кузнецка, Пензенской области.    ( МБДОУ  ДС №2/2 г. Кузнецка)  Рецепт: бананы, киви, мандарины</vt:lpstr>
      <vt:lpstr>Презентация PowerPoint</vt:lpstr>
      <vt:lpstr>Фруктовая нарезка  «Апельсиновая мышь» Работа Безбородовой Златы, 4года. Муниципальное бюджетное дошкольное образовательное учреждение                детский сад № 2 /2 «Крепыш»  г. Кузнецка, Пензенской области.    ( МБДОУ  ДС №2/2 г. Кузнецка)   Рецепт: апельсин, перья зеленого лука, зерна кофе.</vt:lpstr>
      <vt:lpstr>Презентация PowerPoint</vt:lpstr>
      <vt:lpstr>     Оформление второго блюда   «Домашний Смешарик» Работа Постновой Марии, 7 лет.  Постного Алексея, 4 года. Муниципальное бюджетное дошкольное образовательное учреждение                детский сад № 2 /2 «Крепыш»  г. Кузнецка, Пензенской области.    ( МБДОУ  ДС №2/2 г. Кузнецка)   Рецепт: картофель отварной, молоко, сливочное масло, сосиски, яйцо, огурец</vt:lpstr>
      <vt:lpstr>Презентация PowerPoint</vt:lpstr>
      <vt:lpstr>Фруктовая нарезка  «Грушевый мишка» Работа  Чубаровой Алены, 9 лет МБОУ СОШ №5, г. Кузнецка, Пензенской область  Рецепт: груша, банан, виноград, зерна кофе</vt:lpstr>
      <vt:lpstr>Фруктовая нарезка «Грушевый мишка» Работа  Чубаровой Алены, 9 лет Рецепт: груша, банан, виноград, зерна кофе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</cp:lastModifiedBy>
  <cp:revision>55</cp:revision>
  <dcterms:created xsi:type="dcterms:W3CDTF">2015-01-19T05:12:05Z</dcterms:created>
  <dcterms:modified xsi:type="dcterms:W3CDTF">2021-03-15T09:58:39Z</dcterms:modified>
</cp:coreProperties>
</file>