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416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123\Desktop\Эмоц устойчивость\Слайд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8703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123\Desktop\Эмоц устойчивость\Слайд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1086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123\Desktop\Эмоц устойчивость\Слайд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7268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123\Desktop\Эмоц устойчивость\Слайд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0070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123\Desktop\Эмоц устойчивость\Слайд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6694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123\Desktop\Эмоц устойчивость\Слайд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7241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123\Desktop\Эмоц устойчивость\Слайд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8537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123</dc:creator>
  <cp:lastModifiedBy>123</cp:lastModifiedBy>
  <cp:revision>1</cp:revision>
  <dcterms:created xsi:type="dcterms:W3CDTF">2026-04-02T10:55:34Z</dcterms:created>
  <dcterms:modified xsi:type="dcterms:W3CDTF">2026-04-02T10:58:45Z</dcterms:modified>
</cp:coreProperties>
</file>