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C91D5E-86B4-4B2C-BF76-2E2AC3A34D89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A4576C-B7DC-49F7-9513-65DBC89C966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БУ «Дирекция по эксплуатации зданий учреждений культуры»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Неделя охраны труда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Ключевые аспекты и меры безопасности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Определение охраны труда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Цели и задачи охраны труда в школе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Охрана труда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Предупреждение травматизма и профессиональных заболеваний.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Обеспечение безопасных условий труда.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Установление компенсации за работу во вредных и опасных условиях.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4. Повышение культуры безопасности труда.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охраны труда</a:t>
            </a:r>
            <a:endParaRPr lang="ru-RU" dirty="0"/>
          </a:p>
        </p:txBody>
      </p:sp>
      <p:pic>
        <p:nvPicPr>
          <p:cNvPr id="4" name="Рисунок 3" descr="1скажидаохртру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432048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136904" cy="51125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охраны труда на рабочем месте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f1b9aefd1bc85bb3d5d6903f252fc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92888" cy="5184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безопасности при работе с оборудованием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dik3cwvsm61j9s8txudz2qsc8ohl08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776864" cy="5256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/>
              <a:t>       ЭЛЕКТРОБЕЗОПАСНОСТЬ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i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0164"/>
            <a:ext cx="8229600" cy="43996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ИНДИВИДУАЛЬНОЙ ЗАЩИТЫ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90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Неделя охраны труда</vt:lpstr>
      <vt:lpstr>Охрана труда</vt:lpstr>
      <vt:lpstr>Основные принципы охраны труда</vt:lpstr>
      <vt:lpstr>Организация охраны труда на рабочем месте</vt:lpstr>
      <vt:lpstr>Меры безопасности при работе с оборудованием</vt:lpstr>
      <vt:lpstr>       ЭЛЕКТРОБЕЗОПАСНОСТЬ</vt:lpstr>
      <vt:lpstr>СРЕДСТВА ИНДИВИДУАЛЬНОЙ ЗАЩИТЫ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труда</dc:title>
  <dc:creator>dezukbu@gmail.com</dc:creator>
  <cp:lastModifiedBy>dezukbu@gmail.com</cp:lastModifiedBy>
  <cp:revision>5</cp:revision>
  <dcterms:created xsi:type="dcterms:W3CDTF">2026-05-27T05:37:36Z</dcterms:created>
  <dcterms:modified xsi:type="dcterms:W3CDTF">2026-05-27T06:20:17Z</dcterms:modified>
</cp:coreProperties>
</file>