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1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14" y="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E218E-269A-456D-88D3-9818C5661C0B}" type="datetimeFigureOut">
              <a:rPr lang="ru-RU" smtClean="0"/>
              <a:t>18.05.2019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EB5D4-760C-465E-9FED-D82E2EEC28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6598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E218E-269A-456D-88D3-9818C5661C0B}" type="datetimeFigureOut">
              <a:rPr lang="ru-RU" smtClean="0"/>
              <a:t>18.05.2019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EB5D4-760C-465E-9FED-D82E2EEC28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22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E218E-269A-456D-88D3-9818C5661C0B}" type="datetimeFigureOut">
              <a:rPr lang="ru-RU" smtClean="0"/>
              <a:t>18.05.2019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EB5D4-760C-465E-9FED-D82E2EEC28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9399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E218E-269A-456D-88D3-9818C5661C0B}" type="datetimeFigureOut">
              <a:rPr lang="ru-RU" smtClean="0"/>
              <a:t>18.05.2019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EB5D4-760C-465E-9FED-D82E2EEC28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935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E218E-269A-456D-88D3-9818C5661C0B}" type="datetimeFigureOut">
              <a:rPr lang="ru-RU" smtClean="0"/>
              <a:t>18.05.2019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EB5D4-760C-465E-9FED-D82E2EEC28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5000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E218E-269A-456D-88D3-9818C5661C0B}" type="datetimeFigureOut">
              <a:rPr lang="ru-RU" smtClean="0"/>
              <a:t>18.05.2019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EB5D4-760C-465E-9FED-D82E2EEC28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859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E218E-269A-456D-88D3-9818C5661C0B}" type="datetimeFigureOut">
              <a:rPr lang="ru-RU" smtClean="0"/>
              <a:t>18.05.2019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EB5D4-760C-465E-9FED-D82E2EEC28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678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E218E-269A-456D-88D3-9818C5661C0B}" type="datetimeFigureOut">
              <a:rPr lang="ru-RU" smtClean="0"/>
              <a:t>18.05.2019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EB5D4-760C-465E-9FED-D82E2EEC28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9501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E218E-269A-456D-88D3-9818C5661C0B}" type="datetimeFigureOut">
              <a:rPr lang="ru-RU" smtClean="0"/>
              <a:t>18.05.2019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EB5D4-760C-465E-9FED-D82E2EEC28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1306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E218E-269A-456D-88D3-9818C5661C0B}" type="datetimeFigureOut">
              <a:rPr lang="ru-RU" smtClean="0"/>
              <a:t>18.05.2019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EB5D4-760C-465E-9FED-D82E2EEC28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104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E218E-269A-456D-88D3-9818C5661C0B}" type="datetimeFigureOut">
              <a:rPr lang="ru-RU" smtClean="0"/>
              <a:t>18.05.2019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EB5D4-760C-465E-9FED-D82E2EEC28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1327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E218E-269A-456D-88D3-9818C5661C0B}" type="datetimeFigureOut">
              <a:rPr lang="ru-RU" smtClean="0"/>
              <a:t>18.05.2019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EB5D4-760C-465E-9FED-D82E2EEC28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8647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slide" Target="slide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4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Relationship Id="rId4" Type="http://schemas.openxmlformats.org/officeDocument/2006/relationships/slide" Target="slide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470025"/>
          </a:xfrm>
        </p:spPr>
        <p:txBody>
          <a:bodyPr/>
          <a:lstStyle/>
          <a:p>
            <a:r>
              <a:rPr lang="ru-RU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Викторина по сказке «Колобок»</a:t>
            </a:r>
            <a:endParaRPr lang="ru-RU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132856"/>
            <a:ext cx="6383805" cy="4201308"/>
          </a:xfrm>
          <a:prstGeom prst="rect">
            <a:avLst/>
          </a:prstGeom>
        </p:spPr>
      </p:pic>
      <p:sp>
        <p:nvSpPr>
          <p:cNvPr id="3" name="Стрелка вправо 2">
            <a:hlinkClick r:id="rId3" action="ppaction://hlinksldjump"/>
          </p:cNvPr>
          <p:cNvSpPr/>
          <p:nvPr/>
        </p:nvSpPr>
        <p:spPr>
          <a:xfrm>
            <a:off x="3203848" y="5229200"/>
            <a:ext cx="2160240" cy="8889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09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742"/>
            <a:ext cx="9218187" cy="690474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16832"/>
            <a:ext cx="7772400" cy="3852143"/>
          </a:xfrm>
        </p:spPr>
        <p:txBody>
          <a:bodyPr/>
          <a:lstStyle/>
          <a:p>
            <a:r>
              <a:rPr lang="ru-RU" dirty="0" smtClean="0">
                <a:sym typeface="Symbol"/>
                <a:hlinkClick r:id="rId3" action="ppaction://hlinksldjump"/>
              </a:rPr>
              <a:t> Из глины</a:t>
            </a:r>
            <a:r>
              <a:rPr lang="ru-RU" dirty="0" smtClean="0">
                <a:sym typeface="Symbol"/>
              </a:rPr>
              <a:t/>
            </a:r>
            <a:br>
              <a:rPr lang="ru-RU" dirty="0" smtClean="0">
                <a:sym typeface="Symbol"/>
              </a:rPr>
            </a:br>
            <a:r>
              <a:rPr lang="ru-RU" dirty="0" smtClean="0">
                <a:sym typeface="Symbol"/>
              </a:rPr>
              <a:t/>
            </a:r>
            <a:br>
              <a:rPr lang="ru-RU" dirty="0" smtClean="0">
                <a:sym typeface="Symbol"/>
              </a:rPr>
            </a:br>
            <a:r>
              <a:rPr lang="ru-RU" dirty="0" smtClean="0">
                <a:sym typeface="Symbol"/>
                <a:hlinkClick r:id="rId3" action="ppaction://hlinksldjump"/>
              </a:rPr>
              <a:t> Из земли</a:t>
            </a:r>
            <a:r>
              <a:rPr lang="ru-RU" dirty="0" smtClean="0">
                <a:sym typeface="Symbol"/>
              </a:rPr>
              <a:t/>
            </a:r>
            <a:br>
              <a:rPr lang="ru-RU" dirty="0" smtClean="0">
                <a:sym typeface="Symbol"/>
              </a:rPr>
            </a:br>
            <a:r>
              <a:rPr lang="ru-RU" dirty="0" smtClean="0">
                <a:sym typeface="Symbol"/>
              </a:rPr>
              <a:t/>
            </a:r>
            <a:br>
              <a:rPr lang="ru-RU" dirty="0" smtClean="0">
                <a:sym typeface="Symbol"/>
              </a:rPr>
            </a:br>
            <a:r>
              <a:rPr lang="ru-RU" dirty="0" smtClean="0">
                <a:solidFill>
                  <a:schemeClr val="accent1"/>
                </a:solidFill>
                <a:sym typeface="Symbol"/>
                <a:hlinkClick r:id="rId4" action="ppaction://hlinksldjump">
                  <a:snd r:embed="rId5" name="applause.wav"/>
                </a:hlinkClick>
              </a:rPr>
              <a:t> Из теста</a:t>
            </a:r>
            <a:r>
              <a:rPr lang="ru-RU" dirty="0" smtClean="0">
                <a:solidFill>
                  <a:schemeClr val="accent1"/>
                </a:solidFill>
                <a:sym typeface="Symbol"/>
                <a:hlinkClick r:id="rId4" action="ppaction://hlinksldjump"/>
              </a:rPr>
              <a:t/>
            </a:r>
            <a:br>
              <a:rPr lang="ru-RU" dirty="0" smtClean="0">
                <a:solidFill>
                  <a:schemeClr val="accent1"/>
                </a:solidFill>
                <a:sym typeface="Symbol"/>
                <a:hlinkClick r:id="rId4" action="ppaction://hlinksldjump"/>
              </a:rPr>
            </a:b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5576" y="476673"/>
            <a:ext cx="7772400" cy="936104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chemeClr val="tx1"/>
                </a:solidFill>
              </a:rPr>
              <a:t>Из чего сделали колобка</a:t>
            </a:r>
            <a:r>
              <a:rPr lang="en-US" sz="5400" dirty="0" smtClean="0">
                <a:solidFill>
                  <a:schemeClr val="tx1"/>
                </a:solidFill>
              </a:rPr>
              <a:t>?</a:t>
            </a:r>
            <a:endParaRPr lang="ru-RU" sz="5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13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hlinkClick r:id="" action="ppaction://noaction">
              <a:snd r:embed="rId2" name="laser.wav"/>
            </a:hlinkClick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236296" y="5661248"/>
            <a:ext cx="1512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hlinkClick r:id="rId4" action="ppaction://hlinksldjump"/>
              </a:rPr>
              <a:t>назад</a:t>
            </a:r>
            <a:endParaRPr lang="ru-RU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80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380312" y="6165304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hlinkClick r:id="rId3" action="ppaction://hlinksldjump"/>
              </a:rPr>
              <a:t>вперед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4697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От кого ушел колобок первым</a:t>
            </a:r>
            <a:r>
              <a:rPr lang="en-US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?</a:t>
            </a:r>
            <a:endParaRPr lang="ru-RU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sym typeface="Symbol"/>
                <a:hlinkClick r:id="rId3" action="ppaction://hlinksldjump"/>
              </a:rPr>
              <a:t>от бабушки и дедушки</a:t>
            </a:r>
            <a:endParaRPr lang="ru-RU" sz="4000" b="1" dirty="0" smtClean="0">
              <a:solidFill>
                <a:srgbClr val="FF0000"/>
              </a:solidFill>
              <a:sym typeface="Symbol"/>
            </a:endParaRPr>
          </a:p>
          <a:p>
            <a:endParaRPr lang="ru-RU" sz="4000" b="1" dirty="0" smtClean="0">
              <a:solidFill>
                <a:srgbClr val="FF0000"/>
              </a:solidFill>
              <a:sym typeface="Symbol"/>
            </a:endParaRPr>
          </a:p>
          <a:p>
            <a:r>
              <a:rPr lang="ru-RU" sz="4000" b="1" dirty="0" smtClean="0">
                <a:solidFill>
                  <a:srgbClr val="FF0000"/>
                </a:solidFill>
                <a:sym typeface="Symbol"/>
                <a:hlinkClick r:id="rId4" action="ppaction://hlinksldjump"/>
              </a:rPr>
              <a:t>от мальчика и девочки</a:t>
            </a:r>
            <a:endParaRPr lang="ru-RU" sz="4000" b="1" dirty="0" smtClean="0">
              <a:solidFill>
                <a:srgbClr val="FF0000"/>
              </a:solidFill>
              <a:sym typeface="Symbol"/>
            </a:endParaRPr>
          </a:p>
          <a:p>
            <a:endParaRPr lang="ru-RU" sz="4000" b="1" dirty="0">
              <a:solidFill>
                <a:srgbClr val="FF0000"/>
              </a:solidFill>
              <a:sym typeface="Symbol"/>
            </a:endParaRPr>
          </a:p>
          <a:p>
            <a:r>
              <a:rPr lang="ru-RU" sz="4000" b="1" dirty="0" smtClean="0">
                <a:solidFill>
                  <a:srgbClr val="FF0000"/>
                </a:solidFill>
                <a:sym typeface="Symbol"/>
                <a:hlinkClick r:id="rId4" action="ppaction://hlinksldjump"/>
              </a:rPr>
              <a:t> от лисы с волком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85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трелка вправо 2"/>
          <p:cNvSpPr/>
          <p:nvPr/>
        </p:nvSpPr>
        <p:spPr>
          <a:xfrm>
            <a:off x="611560" y="4797152"/>
            <a:ext cx="2592288" cy="15121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827584" y="5199293"/>
            <a:ext cx="1872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bg2">
                    <a:lumMod val="20000"/>
                    <a:lumOff val="80000"/>
                  </a:schemeClr>
                </a:solidFill>
                <a:hlinkClick r:id="rId3" action="ppaction://hlinksldjump"/>
              </a:rPr>
              <a:t>вперед</a:t>
            </a:r>
            <a:endParaRPr lang="ru-RU" sz="40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62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64288" y="5949280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hlinkClick r:id="rId3" action="ppaction://hlinksldjump"/>
              </a:rPr>
              <a:t>Назад</a:t>
            </a:r>
            <a:r>
              <a:rPr lang="ru-RU" sz="2400" dirty="0" smtClean="0"/>
              <a:t>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60047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6" y="0"/>
            <a:ext cx="9133317" cy="684998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620688"/>
            <a:ext cx="7772400" cy="136207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Кого первым повстречал колобок</a:t>
            </a:r>
            <a:r>
              <a:rPr lang="en-US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?</a:t>
            </a:r>
            <a:endParaRPr lang="ru-RU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7584" y="2132856"/>
            <a:ext cx="7772400" cy="3330599"/>
          </a:xfrm>
        </p:spPr>
        <p:txBody>
          <a:bodyPr/>
          <a:lstStyle/>
          <a:p>
            <a:r>
              <a:rPr lang="ru-RU" sz="4000" dirty="0"/>
              <a:t>●</a:t>
            </a:r>
            <a:r>
              <a:rPr lang="ru-RU" dirty="0" smtClean="0"/>
              <a:t>  </a:t>
            </a:r>
            <a:r>
              <a:rPr lang="ru-RU" sz="4000" dirty="0" smtClean="0">
                <a:hlinkClick r:id="rId3" action="ppaction://hlinksldjump"/>
              </a:rPr>
              <a:t>лису</a:t>
            </a:r>
            <a:endParaRPr lang="ru-RU" sz="4000" dirty="0" smtClean="0"/>
          </a:p>
          <a:p>
            <a:r>
              <a:rPr lang="ru-RU" sz="4000" dirty="0" smtClean="0"/>
              <a:t>● </a:t>
            </a:r>
            <a:r>
              <a:rPr lang="ru-RU" sz="4000" dirty="0" smtClean="0">
                <a:hlinkClick r:id="rId4" action="ppaction://hlinksldjump"/>
              </a:rPr>
              <a:t>зайца</a:t>
            </a:r>
            <a:endParaRPr lang="ru-RU" sz="4000" dirty="0" smtClean="0"/>
          </a:p>
          <a:p>
            <a:r>
              <a:rPr lang="ru-RU" sz="4000" dirty="0" smtClean="0"/>
              <a:t>● </a:t>
            </a:r>
            <a:r>
              <a:rPr lang="ru-RU" sz="4000" dirty="0" smtClean="0">
                <a:hlinkClick r:id="rId3" action="ppaction://hlinksldjump"/>
              </a:rPr>
              <a:t>волка</a:t>
            </a:r>
            <a:endParaRPr lang="ru-RU" sz="4000" dirty="0" smtClean="0"/>
          </a:p>
          <a:p>
            <a:r>
              <a:rPr lang="ru-RU" sz="4000" dirty="0" smtClean="0"/>
              <a:t>● </a:t>
            </a:r>
            <a:r>
              <a:rPr lang="ru-RU" sz="4000" dirty="0" smtClean="0">
                <a:hlinkClick r:id="rId3" action="ppaction://hlinksldjump"/>
              </a:rPr>
              <a:t>медведя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390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16632"/>
            <a:ext cx="6624736" cy="6624736"/>
          </a:xfrm>
          <a:prstGeom prst="rect">
            <a:avLst/>
          </a:prstGeom>
        </p:spPr>
      </p:pic>
      <p:sp>
        <p:nvSpPr>
          <p:cNvPr id="3" name="Стрелка вправо 2"/>
          <p:cNvSpPr/>
          <p:nvPr/>
        </p:nvSpPr>
        <p:spPr>
          <a:xfrm>
            <a:off x="3347864" y="5848545"/>
            <a:ext cx="2448272" cy="8640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563888" y="6018983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hlinkClick r:id="rId3" action="ppaction://hlinksldjump"/>
              </a:rPr>
              <a:t>вперед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52508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456488" cy="6342366"/>
          </a:xfrm>
          <a:prstGeom prst="rect">
            <a:avLst/>
          </a:prstGeom>
        </p:spPr>
      </p:pic>
      <p:sp>
        <p:nvSpPr>
          <p:cNvPr id="3" name="Стрелка вправо 2"/>
          <p:cNvSpPr/>
          <p:nvPr/>
        </p:nvSpPr>
        <p:spPr>
          <a:xfrm>
            <a:off x="6876256" y="5373216"/>
            <a:ext cx="1656184" cy="10081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876256" y="5584884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hlinkClick r:id="rId3" action="ppaction://hlinksldjump"/>
              </a:rPr>
              <a:t>назад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11347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0873" y="-99392"/>
            <a:ext cx="9634873" cy="727280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76672"/>
            <a:ext cx="7772400" cy="136207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Кто съел колобка</a:t>
            </a:r>
            <a:r>
              <a:rPr lang="en-US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?</a:t>
            </a:r>
            <a:endParaRPr lang="ru-RU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1556793"/>
            <a:ext cx="7772400" cy="3888432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accent1"/>
                </a:solidFill>
              </a:rPr>
              <a:t>●</a:t>
            </a:r>
            <a:r>
              <a:rPr lang="ru-RU" sz="4000" dirty="0" smtClean="0"/>
              <a:t> </a:t>
            </a:r>
            <a:r>
              <a:rPr lang="ru-RU" sz="4000" dirty="0" smtClean="0">
                <a:hlinkClick r:id="rId3" action="ppaction://hlinksldjump"/>
              </a:rPr>
              <a:t>волк</a:t>
            </a:r>
            <a:endParaRPr lang="ru-RU" sz="4000" dirty="0" smtClean="0"/>
          </a:p>
          <a:p>
            <a:endParaRPr lang="ru-RU" sz="4000" dirty="0" smtClean="0"/>
          </a:p>
          <a:p>
            <a:r>
              <a:rPr lang="ru-RU" sz="4000" dirty="0" smtClean="0">
                <a:solidFill>
                  <a:schemeClr val="accent1"/>
                </a:solidFill>
              </a:rPr>
              <a:t>●</a:t>
            </a:r>
            <a:r>
              <a:rPr lang="ru-RU" sz="4000" dirty="0" smtClean="0"/>
              <a:t> </a:t>
            </a:r>
            <a:r>
              <a:rPr lang="ru-RU" sz="4000" dirty="0" smtClean="0">
                <a:hlinkClick r:id="rId3" action="ppaction://hlinksldjump"/>
              </a:rPr>
              <a:t>медведь</a:t>
            </a:r>
            <a:endParaRPr lang="ru-RU" sz="4000" dirty="0" smtClean="0"/>
          </a:p>
          <a:p>
            <a:endParaRPr lang="ru-RU" sz="4000" dirty="0" smtClean="0"/>
          </a:p>
          <a:p>
            <a:r>
              <a:rPr lang="ru-RU" sz="4000" dirty="0" smtClean="0">
                <a:solidFill>
                  <a:schemeClr val="accent1"/>
                </a:solidFill>
              </a:rPr>
              <a:t>●</a:t>
            </a:r>
            <a:r>
              <a:rPr lang="ru-RU" sz="4000" dirty="0" smtClean="0"/>
              <a:t> </a:t>
            </a:r>
            <a:r>
              <a:rPr lang="ru-RU" sz="4000" dirty="0" smtClean="0">
                <a:hlinkClick r:id="rId4" action="ppaction://hlinksldjump"/>
              </a:rPr>
              <a:t>лиса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157602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5"/>
            <a:ext cx="9144000" cy="6858000"/>
          </a:xfrm>
          <a:prstGeom prst="rect">
            <a:avLst/>
          </a:prstGeom>
        </p:spPr>
      </p:pic>
      <p:sp>
        <p:nvSpPr>
          <p:cNvPr id="3" name="Стрелка вправо 2"/>
          <p:cNvSpPr/>
          <p:nvPr/>
        </p:nvSpPr>
        <p:spPr>
          <a:xfrm>
            <a:off x="251520" y="5373216"/>
            <a:ext cx="2520280" cy="12961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67544" y="5610181"/>
            <a:ext cx="16561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hlinkClick r:id="rId3" action="ppaction://hlinksldjump"/>
              </a:rPr>
              <a:t>назад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65108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294" y="796276"/>
            <a:ext cx="7099098" cy="529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285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63</Words>
  <Application>Microsoft Office PowerPoint</Application>
  <PresentationFormat>Экран (4:3)</PresentationFormat>
  <Paragraphs>27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Symbol</vt:lpstr>
      <vt:lpstr>Тема Office</vt:lpstr>
      <vt:lpstr>Викторина по сказке «Колобок»</vt:lpstr>
      <vt:lpstr> Из глины   Из земли   Из теста </vt:lpstr>
      <vt:lpstr>Презентация PowerPoint</vt:lpstr>
      <vt:lpstr>Презентация PowerPoint</vt:lpstr>
      <vt:lpstr>От кого ушел колобок первым?</vt:lpstr>
      <vt:lpstr>Презентация PowerPoint</vt:lpstr>
      <vt:lpstr>Презентация PowerPoint</vt:lpstr>
      <vt:lpstr>Кого первым повстречал колобок?</vt:lpstr>
      <vt:lpstr>Презентация PowerPoint</vt:lpstr>
      <vt:lpstr>Презентация PowerPoint</vt:lpstr>
      <vt:lpstr>Кто съел колобка?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USER-110-1</dc:creator>
  <cp:lastModifiedBy>Студент</cp:lastModifiedBy>
  <cp:revision>14</cp:revision>
  <dcterms:created xsi:type="dcterms:W3CDTF">2019-05-14T06:12:28Z</dcterms:created>
  <dcterms:modified xsi:type="dcterms:W3CDTF">2019-05-18T06:54:53Z</dcterms:modified>
</cp:coreProperties>
</file>