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1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FAA9C3-5EEA-4775-AF1E-B5F0319942FC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01CF9B-866F-4E51-AC2A-BBF30341A96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9.png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3.wdp"/><Relationship Id="rId18" Type="http://schemas.openxmlformats.org/officeDocument/2006/relationships/image" Target="../media/image18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12" Type="http://schemas.openxmlformats.org/officeDocument/2006/relationships/image" Target="../media/image15.png"/><Relationship Id="rId17" Type="http://schemas.microsoft.com/office/2007/relationships/hdphoto" Target="../media/hdphoto15.wdp"/><Relationship Id="rId2" Type="http://schemas.openxmlformats.org/officeDocument/2006/relationships/image" Target="../media/image10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microsoft.com/office/2007/relationships/hdphoto" Target="../media/hdphoto14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11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microsoft.com/office/2007/relationships/hdphoto" Target="../media/hdphoto16.wdp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microsoft.com/office/2007/relationships/hdphoto" Target="../media/hdphoto17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345432"/>
          </a:xfrm>
        </p:spPr>
        <p:txBody>
          <a:bodyPr/>
          <a:lstStyle/>
          <a:p>
            <a:pPr algn="ctr"/>
            <a:r>
              <a:rPr lang="ru-RU" i="1" dirty="0">
                <a:latin typeface="+mn-lt"/>
              </a:rPr>
              <a:t>Игра: найди лишнее </a:t>
            </a:r>
          </a:p>
        </p:txBody>
      </p:sp>
    </p:spTree>
    <p:extLst>
      <p:ext uri="{BB962C8B-B14F-4D97-AF65-F5344CB8AC3E}">
        <p14:creationId xmlns:p14="http://schemas.microsoft.com/office/powerpoint/2010/main" val="407229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72400" cy="936104"/>
          </a:xfrm>
        </p:spPr>
        <p:txBody>
          <a:bodyPr/>
          <a:lstStyle/>
          <a:p>
            <a:pPr algn="ctr"/>
            <a:r>
              <a:rPr lang="ru-RU" dirty="0"/>
              <a:t>Что лишнее</a:t>
            </a:r>
            <a:r>
              <a:rPr lang="en-US" dirty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09" b="90000" l="10000" r="939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3600400" cy="46051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67" b="91833" l="8009" r="92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56792"/>
            <a:ext cx="2869520" cy="37266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7" b="89701" l="2889" r="94444">
                        <a14:foregroundMark x1="36444" y1="39867" x2="29333" y2="44850"/>
                        <a14:foregroundMark x1="39333" y1="22924" x2="26444" y2="47176"/>
                        <a14:foregroundMark x1="40222" y1="20598" x2="48667" y2="24585"/>
                        <a14:foregroundMark x1="8222" y1="56146" x2="17556" y2="52492"/>
                        <a14:foregroundMark x1="61556" y1="29236" x2="68889" y2="20266"/>
                        <a14:foregroundMark x1="42667" y1="65116" x2="49778" y2="59468"/>
                        <a14:foregroundMark x1="81333" y1="23920" x2="84444" y2="22259"/>
                        <a14:foregroundMark x1="81111" y1="81063" x2="90222" y2="647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276872"/>
            <a:ext cx="3542615" cy="236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8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72400" cy="936104"/>
          </a:xfrm>
        </p:spPr>
        <p:txBody>
          <a:bodyPr/>
          <a:lstStyle/>
          <a:p>
            <a:pPr algn="ctr"/>
            <a:r>
              <a:rPr lang="ru-RU" dirty="0"/>
              <a:t>Что лишнее</a:t>
            </a:r>
            <a:r>
              <a:rPr lang="en-US" dirty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09" b="90000" l="10000" r="939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3600400" cy="46051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67" b="91833" l="8009" r="92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340768"/>
            <a:ext cx="2869520" cy="37266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7" b="89701" l="2889" r="94444">
                        <a14:foregroundMark x1="36444" y1="39867" x2="29333" y2="44850"/>
                        <a14:foregroundMark x1="39333" y1="22924" x2="26444" y2="47176"/>
                        <a14:foregroundMark x1="40222" y1="20598" x2="48667" y2="24585"/>
                        <a14:foregroundMark x1="8222" y1="56146" x2="17556" y2="52492"/>
                        <a14:foregroundMark x1="61556" y1="29236" x2="68889" y2="20266"/>
                        <a14:foregroundMark x1="42667" y1="65116" x2="49778" y2="59468"/>
                        <a14:foregroundMark x1="81333" y1="23920" x2="84444" y2="22259"/>
                        <a14:foregroundMark x1="81111" y1="81063" x2="90222" y2="647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188" y="1772816"/>
            <a:ext cx="3542615" cy="23696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768800"/>
            <a:ext cx="1628800" cy="16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33" b="100000" l="333" r="99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797152"/>
            <a:ext cx="1663998" cy="166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2400" cy="1122400"/>
          </a:xfrm>
        </p:spPr>
        <p:txBody>
          <a:bodyPr/>
          <a:lstStyle/>
          <a:p>
            <a:pPr algn="ctr"/>
            <a:r>
              <a:rPr lang="ru-RU" dirty="0"/>
              <a:t>А здесь что лишнее</a:t>
            </a:r>
            <a:r>
              <a:rPr lang="en-US" dirty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4824"/>
            <a:ext cx="4414336" cy="21819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32" b="91215" l="6348" r="935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45457"/>
            <a:ext cx="4067944" cy="2713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00" r="100000">
                        <a14:foregroundMark x1="3206" y1="95909" x2="8016" y2="97273"/>
                        <a14:foregroundMark x1="8617" y1="97273" x2="20842" y2="84545"/>
                        <a14:foregroundMark x1="21443" y1="85909" x2="42285" y2="61818"/>
                        <a14:backgroundMark x1="11222" y1="97727" x2="31062" y2="78182"/>
                        <a14:backgroundMark x1="10621" y1="97727" x2="6012" y2="9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420888"/>
            <a:ext cx="440983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1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93457" l="703" r="98828">
                        <a14:backgroundMark x1="9063" y1="44629" x2="53594" y2="32031"/>
                        <a14:backgroundMark x1="51282" y1="35027" x2="74573" y2="45989"/>
                        <a14:backgroundMark x1="79487" y1="49465" x2="94017" y2="53743"/>
                        <a14:backgroundMark x1="57692" y1="29679" x2="82906" y2="26471"/>
                        <a14:backgroundMark x1="63889" y1="28342" x2="69231" y2="106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67786"/>
            <a:ext cx="1944216" cy="15553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91" b="96727" l="4432" r="96250">
                        <a14:backgroundMark x1="11932" y1="81455" x2="54545" y2="89636"/>
                        <a14:backgroundMark x1="63182" y1="80364" x2="77273" y2="64000"/>
                        <a14:backgroundMark x1="62273" y1="77273" x2="72500" y2="6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333" y="1830520"/>
            <a:ext cx="1757850" cy="10986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322" b="100000" l="1136" r="100000">
                        <a14:backgroundMark x1="4403" y1="53220" x2="14134" y2="40530"/>
                        <a14:backgroundMark x1="7599" y1="89299" x2="32244" y2="89394"/>
                        <a14:backgroundMark x1="5185" y1="85511" x2="8097" y2="90909"/>
                        <a14:backgroundMark x1="39773" y1="90814" x2="99645" y2="78977"/>
                        <a14:backgroundMark x1="95384" y1="83239" x2="68750" y2="99811"/>
                        <a14:backgroundMark x1="61364" y1="88920" x2="49290" y2="98295"/>
                        <a14:backgroundMark x1="18608" y1="87879" x2="37642" y2="99811"/>
                        <a14:backgroundMark x1="74099" y1="37237" x2="83333" y2="41441"/>
                        <a14:backgroundMark x1="94144" y1="48048" x2="87387" y2="42042"/>
                        <a14:backgroundMark x1="85135" y1="39640" x2="73423" y2="36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861">
            <a:off x="6513915" y="1412382"/>
            <a:ext cx="1845968" cy="1384476"/>
          </a:xfrm>
          <a:prstGeom prst="rect">
            <a:avLst/>
          </a:prstGeom>
        </p:spPr>
      </p:pic>
      <p:pic>
        <p:nvPicPr>
          <p:cNvPr id="1026" name="Picture 2" descr="https://c.wallhere.com/photos/50/7c/aston_martin_dbs_2011_red_front_view_style_cars_nature-722210.jpg!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46750" y1="31667" x2="66375" y2="39417"/>
                        <a14:backgroundMark x1="11625" y1="68000" x2="34688" y2="87250"/>
                        <a14:backgroundMark x1="37063" y1="86583" x2="45438" y2="84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6" y="-155852"/>
            <a:ext cx="2506492" cy="187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3.multilisting.su/system/photos/entity/160/166/487/medium/img.jpg?156845477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6797" r="935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72" y="4433053"/>
            <a:ext cx="4104456" cy="288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pdb/2075670/180e2270-544b-40e2-b440-34c297007b0f/s1200?webp=fals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800" b="90000" l="10000" r="92000">
                        <a14:foregroundMark x1="22500" y1="21600" x2="34167" y2="20133"/>
                        <a14:foregroundMark x1="32333" y1="27867" x2="47417" y2="61200"/>
                        <a14:foregroundMark x1="34000" y1="20400" x2="43667" y2="19067"/>
                        <a14:foregroundMark x1="45250" y1="19333" x2="51750" y2="22800"/>
                        <a14:foregroundMark x1="55917" y1="46400" x2="58750" y2="46800"/>
                        <a14:foregroundMark x1="55250" y1="65200" x2="59167" y2="64533"/>
                        <a14:foregroundMark x1="17833" y1="31600" x2="16833" y2="43867"/>
                        <a14:foregroundMark x1="19000" y1="45200" x2="18083" y2="60800"/>
                        <a14:foregroundMark x1="18667" y1="62133" x2="18250" y2="75867"/>
                        <a14:foregroundMark x1="65250" y1="74400" x2="66833" y2="64933"/>
                        <a14:foregroundMark x1="68167" y1="51867" x2="72750" y2="54000"/>
                        <a14:backgroundMark x1="22917" y1="82267" x2="25500" y2="85600"/>
                        <a14:backgroundMark x1="17984" y1="65012" x2="17054" y2="60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548" y="-54997"/>
            <a:ext cx="2685051" cy="167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g2.akspic.ru/image/122201-trejler_telezhki-gruzovik-avto-transport-gruzovye_perevozki-1600x90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000" b="96778" l="8750" r="93938">
                        <a14:foregroundMark x1="39500" y1="25889" x2="42563" y2="26222"/>
                        <a14:foregroundMark x1="31250" y1="19889" x2="35813" y2="18778"/>
                        <a14:foregroundMark x1="39000" y1="64667" x2="39000" y2="34556"/>
                        <a14:foregroundMark x1="41500" y1="18444" x2="50625" y2="17889"/>
                        <a14:foregroundMark x1="43563" y1="32444" x2="48125" y2="29889"/>
                        <a14:foregroundMark x1="44750" y1="45222" x2="45938" y2="40000"/>
                        <a14:foregroundMark x1="43938" y1="32556" x2="45625" y2="32222"/>
                        <a14:foregroundMark x1="43250" y1="41222" x2="43438" y2="31333"/>
                        <a14:foregroundMark x1="47125" y1="46889" x2="47438" y2="59000"/>
                        <a14:foregroundMark x1="51375" y1="47000" x2="51875" y2="56333"/>
                        <a14:foregroundMark x1="50313" y1="31333" x2="50688" y2="41333"/>
                        <a14:foregroundMark x1="50688" y1="31333" x2="66750" y2="30444"/>
                        <a14:foregroundMark x1="71500" y1="33111" x2="72938" y2="32444"/>
                        <a14:foregroundMark x1="71438" y1="39222" x2="71500" y2="42778"/>
                        <a14:foregroundMark x1="71313" y1="45667" x2="77750" y2="47889"/>
                        <a14:foregroundMark x1="66688" y1="73444" x2="66188" y2="49333"/>
                        <a14:foregroundMark x1="67125" y1="72556" x2="78250" y2="71667"/>
                        <a14:foregroundMark x1="69125" y1="53889" x2="70125" y2="62556"/>
                        <a14:foregroundMark x1="83813" y1="74000" x2="58625" y2="75556"/>
                        <a14:foregroundMark x1="58500" y1="86556" x2="84813" y2="83333"/>
                        <a14:foregroundMark x1="72500" y1="84778" x2="75313" y2="88778"/>
                        <a14:foregroundMark x1="75500" y1="89111" x2="79750" y2="89667"/>
                        <a14:foregroundMark x1="16500" y1="59333" x2="24813" y2="59889"/>
                        <a14:foregroundMark x1="16500" y1="60444" x2="15563" y2="67778"/>
                        <a14:foregroundMark x1="15188" y1="67667" x2="16875" y2="76333"/>
                        <a14:foregroundMark x1="18250" y1="77222" x2="25000" y2="79667"/>
                        <a14:foregroundMark x1="25313" y1="80000" x2="28563" y2="79333"/>
                        <a14:foregroundMark x1="25875" y1="71556" x2="29875" y2="71222"/>
                        <a14:foregroundMark x1="26188" y1="71556" x2="25313" y2="61000"/>
                        <a14:foregroundMark x1="38313" y1="77222" x2="40188" y2="70667"/>
                        <a14:foregroundMark x1="37875" y1="78222" x2="45250" y2="80667"/>
                        <a14:foregroundMark x1="62813" y1="8556" x2="63563" y2="5111"/>
                        <a14:foregroundMark x1="63875" y1="20889" x2="63563" y2="8111"/>
                        <a14:foregroundMark x1="65563" y1="20556" x2="65375" y2="10000"/>
                        <a14:foregroundMark x1="45750" y1="80889" x2="50000" y2="80889"/>
                        <a14:foregroundMark x1="49375" y1="84444" x2="51000" y2="84778"/>
                        <a14:foregroundMark x1="52000" y1="86333" x2="54250" y2="89889"/>
                        <a14:foregroundMark x1="55437" y1="91111" x2="58750" y2="90889"/>
                        <a14:backgroundMark x1="26687" y1="45222" x2="27375" y2="14111"/>
                        <a14:backgroundMark x1="15812" y1="77333" x2="32438" y2="83667"/>
                        <a14:backgroundMark x1="65750" y1="21778" x2="66063" y2="25889"/>
                        <a14:backgroundMark x1="76563" y1="43889" x2="69813" y2="42111"/>
                        <a14:backgroundMark x1="72688" y1="30333" x2="73313" y2="38889"/>
                        <a14:backgroundMark x1="73188" y1="31333" x2="80625" y2="19556"/>
                        <a14:backgroundMark x1="67563" y1="32222" x2="71000" y2="39667"/>
                        <a14:backgroundMark x1="46813" y1="82333" x2="49313" y2="84778"/>
                        <a14:backgroundMark x1="54438" y1="91444" x2="59938" y2="92556"/>
                        <a14:backgroundMark x1="59938" y1="92000" x2="62875" y2="86333"/>
                        <a14:backgroundMark x1="99188" y1="3444" x2="99188" y2="3444"/>
                        <a14:backgroundMark x1="98688" y1="1333" x2="99063" y2="0"/>
                        <a14:backgroundMark x1="63348" y1="87324" x2="74548" y2="87324"/>
                        <a14:backgroundMark x1="14593" y1="69819" x2="16063" y2="55332"/>
                        <a14:backgroundMark x1="14367" y1="62575" x2="20136" y2="55332"/>
                        <a14:backgroundMark x1="22172" y1="54930" x2="26810" y2="53924"/>
                        <a14:backgroundMark x1="23190" y1="59356" x2="27036" y2="55734"/>
                        <a14:backgroundMark x1="25792" y1="53119" x2="28054" y2="12877"/>
                        <a14:backgroundMark x1="73303" y1="33602" x2="85181" y2="37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03" y="2104620"/>
            <a:ext cx="3672408" cy="206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ртинки по запросу грузовик картинка">
            <a:extLst>
              <a:ext uri="{FF2B5EF4-FFF2-40B4-BE49-F238E27FC236}">
                <a16:creationId xmlns:a16="http://schemas.microsoft.com/office/drawing/2014/main" id="{67F9F697-2715-4490-8490-9F9AEE16E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4631" r="89987">
                        <a14:foregroundMark x1="85106" y1="66500" x2="84105" y2="63333"/>
                        <a14:backgroundMark x1="46433" y1="79500" x2="47309" y2="75000"/>
                        <a14:backgroundMark x1="61827" y1="80833" x2="63705" y2="78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835" y="2104620"/>
            <a:ext cx="3281028" cy="246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c.wallhere.com/photos/50/7c/aston_martin_dbs_2011_red_front_view_style_cars_nature-722210.jpg!d">
            <a:extLst>
              <a:ext uri="{FF2B5EF4-FFF2-40B4-BE49-F238E27FC236}">
                <a16:creationId xmlns:a16="http://schemas.microsoft.com/office/drawing/2014/main" id="{CB6ED2EC-FF83-4137-8EFE-5C2742C1B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46750" y1="31667" x2="66375" y2="39417"/>
                        <a14:backgroundMark x1="11625" y1="68000" x2="34688" y2="87250"/>
                        <a14:backgroundMark x1="37063" y1="86583" x2="45438" y2="84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037275"/>
            <a:ext cx="2506492" cy="187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FBEF42-41A5-4FC4-80D8-8AD7BF968D2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93457" l="703" r="98828">
                        <a14:backgroundMark x1="9063" y1="44629" x2="53594" y2="32031"/>
                        <a14:backgroundMark x1="53205" y1="37968" x2="78419" y2="47059"/>
                        <a14:backgroundMark x1="80342" y1="50535" x2="89530" y2="53743"/>
                        <a14:backgroundMark x1="42521" y1="36631" x2="67735" y2="106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341082"/>
            <a:ext cx="1944216" cy="1555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7B7DD4-934F-409B-8E46-28D3E053F9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91" b="96727" l="4432" r="96250">
                        <a14:backgroundMark x1="11932" y1="81455" x2="54545" y2="89636"/>
                        <a14:backgroundMark x1="63182" y1="80364" x2="77273" y2="64000"/>
                        <a14:backgroundMark x1="62273" y1="77273" x2="72500" y2="6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568471"/>
            <a:ext cx="1757850" cy="10986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D10F889-3FB3-4D40-9D44-8FFDD3884D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322" b="100000" l="1136" r="100000">
                        <a14:backgroundMark x1="4403" y1="53220" x2="14134" y2="40530"/>
                        <a14:backgroundMark x1="7599" y1="89299" x2="32244" y2="89394"/>
                        <a14:backgroundMark x1="5185" y1="85511" x2="8097" y2="90909"/>
                        <a14:backgroundMark x1="39773" y1="90814" x2="99645" y2="78977"/>
                        <a14:backgroundMark x1="95384" y1="83239" x2="68750" y2="99811"/>
                        <a14:backgroundMark x1="61364" y1="88920" x2="49290" y2="98295"/>
                        <a14:backgroundMark x1="18608" y1="87879" x2="37642" y2="99811"/>
                        <a14:backgroundMark x1="74099" y1="37237" x2="83333" y2="41441"/>
                        <a14:backgroundMark x1="94144" y1="48048" x2="87387" y2="42042"/>
                        <a14:backgroundMark x1="85135" y1="39640" x2="73423" y2="36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861">
            <a:off x="6906493" y="5284971"/>
            <a:ext cx="1845968" cy="138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67" b="92222" l="4222" r="95778">
                        <a14:foregroundMark x1="33556" y1="14000" x2="37556" y2="1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656"/>
            <a:ext cx="3583285" cy="35832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857" l="1600" r="9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861048"/>
            <a:ext cx="2592288" cy="29033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789040"/>
            <a:ext cx="3080842" cy="2677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67" b="89333" l="9568" r="898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441" y="404665"/>
            <a:ext cx="254044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2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</TotalTime>
  <Words>15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Поток</vt:lpstr>
      <vt:lpstr>Игра: найди лишнее </vt:lpstr>
      <vt:lpstr>Что лишнее?</vt:lpstr>
      <vt:lpstr>Что лишнее?</vt:lpstr>
      <vt:lpstr>А здесь что лишнее?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Игра: найди лишнее</dc:title>
  <dc:creator>USER-110-1</dc:creator>
  <cp:lastModifiedBy>владимир жангуров</cp:lastModifiedBy>
  <cp:revision>20</cp:revision>
  <dcterms:created xsi:type="dcterms:W3CDTF">2019-11-15T08:32:41Z</dcterms:created>
  <dcterms:modified xsi:type="dcterms:W3CDTF">2019-11-24T10:02:58Z</dcterms:modified>
</cp:coreProperties>
</file>