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15" autoAdjust="0"/>
    <p:restoredTop sz="86424" autoAdjust="0"/>
  </p:normalViewPr>
  <p:slideViewPr>
    <p:cSldViewPr>
      <p:cViewPr varScale="1">
        <p:scale>
          <a:sx n="72" d="100"/>
          <a:sy n="72" d="100"/>
        </p:scale>
        <p:origin x="175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5B2B6-4E8E-4984-92A1-9D49592E539E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6829E-069A-46B4-8A37-ED9E137CA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505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546B6-F0D7-4226-A813-CF1CCD9EB245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36C2D-A002-4F4A-AA9B-0355289BD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638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8A4-5D71-41FA-BF94-6E6D5E1D8B5B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56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70626-A384-430C-AB16-798751064B6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CF966-A574-4D1A-8794-45BD008927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5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060117-84CB-472F-B1B3-06880ED3CA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6DBCD-F56F-44A2-A111-A10D57027C9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08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5C563E-4B1F-4A1C-B5DC-E5C78F4D00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D1724D-8F57-4786-B4CF-43913E2BDDB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750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2B752D-DA9B-44EA-AB75-BB9E3D4FD1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FC8D3-500E-4B04-95C1-DEC947F600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461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C15FCF-174E-4BEB-BFA8-22DF3215EA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0FA0DF-CFBC-4A8B-A101-BB3094332E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56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07FEA8-2A21-488E-BB8A-8ED4EE5089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879C3B-07CF-4CE0-ABFD-E910AEC99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09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9DE69C-DFAE-43DC-BB8A-2212B32A5F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7EC08-AA87-4526-81F2-E65D2B56E2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8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209271-6543-4609-93BE-9043206703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0CCF1-200F-415B-B94D-F634313BCD6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3D5758-36C1-4B8A-BACC-8A60451CB3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36B305-B6A5-4FF4-A070-F947F83AFBA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590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1B5966-4844-44FF-89FD-E8805C4ED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439136-F68D-42B4-A4AB-DAC51E22088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83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A59FCB-CC97-4654-AD2C-24CEF6B313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96430-EAD5-461C-AEB0-BD65509AB2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06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77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37"/>
            <a:ext cx="9144000" cy="685006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F492DB1-0E31-4734-AC37-19ED2EDEDF74}"/>
              </a:ext>
            </a:extLst>
          </p:cNvPr>
          <p:cNvSpPr/>
          <p:nvPr/>
        </p:nvSpPr>
        <p:spPr>
          <a:xfrm>
            <a:off x="6375249" y="5491295"/>
            <a:ext cx="2585738" cy="65633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ссылки: </a:t>
            </a:r>
          </a:p>
          <a:p>
            <a:pPr algn="ctr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 ДПО Санкт-Петербуржский институт раннего вмешательства 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https://eii.ru/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168209" y="1916836"/>
            <a:ext cx="1847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b="1" spc="300" dirty="0">
              <a:ln w="11430" cmpd="sng">
                <a:solidFill>
                  <a:srgbClr val="4F81BD">
                    <a:tint val="10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83000"/>
                      <a:shade val="100000"/>
                      <a:satMod val="200000"/>
                    </a:srgbClr>
                  </a:gs>
                  <a:gs pos="75000">
                    <a:srgbClr val="4F81BD">
                      <a:tint val="100000"/>
                      <a:shade val="50000"/>
                      <a:satMod val="150000"/>
                    </a:srgbClr>
                  </a:gs>
                </a:gsLst>
                <a:lin ang="5400000"/>
              </a:gradFill>
              <a:effectLst>
                <a:glow rad="45500">
                  <a:srgbClr val="4F81BD">
                    <a:satMod val="220000"/>
                    <a:alpha val="35000"/>
                  </a:srgbClr>
                </a:glow>
              </a:effectLst>
              <a:latin typeface="Arial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4270741" y="-3802428"/>
            <a:ext cx="500062" cy="842559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E30FDC-9AC6-45B0-A4F5-C8BCE7F2E2ED}"/>
              </a:ext>
            </a:extLst>
          </p:cNvPr>
          <p:cNvSpPr txBox="1"/>
          <p:nvPr/>
        </p:nvSpPr>
        <p:spPr>
          <a:xfrm>
            <a:off x="611810" y="128790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ранней помощи</a:t>
            </a: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семьям, имеющим детей с проблемами 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развитии или риском их возникновения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2128" y="952315"/>
            <a:ext cx="273506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1755" indent="381635" algn="ctr">
              <a:spcAft>
                <a:spcPts val="0"/>
              </a:spcAft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направления деятельности службы:</a:t>
            </a:r>
          </a:p>
          <a:p>
            <a:pPr marR="71755" indent="381635" algn="ctr">
              <a:spcAft>
                <a:spcPts val="0"/>
              </a:spcAft>
            </a:pPr>
            <a:endParaRPr lang="ru-RU" sz="12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71755" indent="-171450" algn="ctr">
              <a:spcAft>
                <a:spcPts val="0"/>
              </a:spcAft>
              <a:buFontTx/>
              <a:buChar char="-"/>
            </a:pP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диагностических мероприятий, комплексное изучение развития ребенка, определение индивидуальных особенностей и потенциальных возможностей ребенка;</a:t>
            </a:r>
          </a:p>
          <a:p>
            <a:pPr marR="71755" algn="ctr">
              <a:spcAft>
                <a:spcPts val="0"/>
              </a:spcAft>
            </a:pPr>
            <a:endParaRPr lang="ru-RU" sz="6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71755" indent="-171450" algn="ctr">
              <a:spcAft>
                <a:spcPts val="0"/>
              </a:spcAft>
              <a:buFontTx/>
              <a:buChar char="-"/>
            </a:pP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коррекционно-развивающих и игровых занятий, разработка и реализации коррекционно-развивающих программ,  </a:t>
            </a:r>
          </a:p>
          <a:p>
            <a:pPr marR="71755" algn="ctr">
              <a:spcAft>
                <a:spcPts val="0"/>
              </a:spcAft>
            </a:pPr>
            <a:endParaRPr lang="ru-RU" sz="6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 algn="ctr">
              <a:spcAft>
                <a:spcPts val="0"/>
              </a:spcAft>
            </a:pP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проведение консультативных мероприятий, оказание помощи родителям в вопросах развития и воспитания детей</a:t>
            </a:r>
            <a:endParaRPr lang="ru-RU" sz="1200" b="1" kern="140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402418" y="2289441"/>
            <a:ext cx="2537551" cy="1133617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  <a:t>едагог-психолог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  <a:t>          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Тарасова Елена Николаевна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  <a:t>8(904)085-33-91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592913" y="3544323"/>
            <a:ext cx="2119700" cy="1096508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rPr>
              <a:t> </a:t>
            </a:r>
            <a:r>
              <a:rPr lang="ru-RU" altLang="ru-RU" sz="1600" b="1" dirty="0">
                <a:solidFill>
                  <a:srgbClr val="0070C0"/>
                </a:solidFill>
                <a:latin typeface="Times New Roman" pitchFamily="18" charset="0"/>
              </a:rPr>
              <a:t>Все услуги  и консультации              предоставляются </a:t>
            </a:r>
            <a:r>
              <a:rPr lang="ru-RU" altLang="ru-RU" sz="1600" b="1" dirty="0">
                <a:solidFill>
                  <a:srgbClr val="FF0000"/>
                </a:solidFill>
                <a:latin typeface="Times New Roman" pitchFamily="18" charset="0"/>
              </a:rPr>
              <a:t>бесплатно!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34" name="Picture 10" descr="стрел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"/>
          <a:stretch>
            <a:fillRect/>
          </a:stretch>
        </p:blipFill>
        <p:spPr bwMode="auto">
          <a:xfrm rot="8263248">
            <a:off x="4215918" y="4480170"/>
            <a:ext cx="1372578" cy="1266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20345" y="4884297"/>
            <a:ext cx="3561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Записаться к специалисту службы 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на консультацию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475920" y="6077731"/>
            <a:ext cx="63366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«Центр развития ребенка – детский сад № 6 г. Шебекино»</a:t>
            </a:r>
          </a:p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Шебекино, ул. Дзержинского, д.15</a:t>
            </a: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6381398" y="4821361"/>
            <a:ext cx="2579589" cy="507078"/>
          </a:xfrm>
          <a:prstGeom prst="rect">
            <a:avLst/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005367" y="4874042"/>
            <a:ext cx="18582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solidFill>
                  <a:prstClr val="black"/>
                </a:solidFill>
              </a:rPr>
              <a:t>(47248) 2-91-36</a:t>
            </a:r>
          </a:p>
        </p:txBody>
      </p:sp>
      <p:sp>
        <p:nvSpPr>
          <p:cNvPr id="25" name="AutoShape 20" descr="https://catherineasquithgallery.com/uploads/posts/2021-02/1614371712_28-p-svetlii-persikovii-fon-3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AutoShape 22" descr="https://catherineasquithgallery.com/uploads/posts/2021-02/1614371712_28-p-svetlii-persikovii-fon-3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24" descr="https://catherineasquithgallery.com/uploads/posts/2021-02/1614371712_28-p-svetlii-persikovii-fon-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53" name="Picture 29" descr="http://cdn.onlinewebfonts.com/svg/img_51861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651" y="4875104"/>
            <a:ext cx="413092" cy="41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AutoShape 31" descr="https://e7.pngegg.com/pngimages/396/609/png-clipart-disability-organization-computer-icons-business-job-others-text-service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58" name="Picture 34" descr="https://avatars.mds.yandex.net/get-zen_doc/3518430/pub_5fd374825a2c8e1f2c70492b_5fd374c333ed420c3f8ba571/scale_12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576" y="2439082"/>
            <a:ext cx="1904792" cy="136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AutoShape 36" descr="https://otvet.imgsmail.ru/download/c88c53b886772040638afc82fd597cb0_i-3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" name="AutoShape 39" descr="https://nov7.ru/wp-content/uploads/2021/08/logo-1-1536x120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4298668" y="5151024"/>
            <a:ext cx="15358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телефону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348080" y="1655937"/>
            <a:ext cx="26740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Вами и Вашим </a:t>
            </a:r>
          </a:p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ребенком работают:</a:t>
            </a:r>
          </a:p>
        </p:txBody>
      </p:sp>
      <p:pic>
        <p:nvPicPr>
          <p:cNvPr id="41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620" y="1712476"/>
            <a:ext cx="152967" cy="171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819" y="1954932"/>
            <a:ext cx="152967" cy="171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 descr="muravei-00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72973"/>
            <a:ext cx="2771332" cy="34678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56" y="595354"/>
            <a:ext cx="1367963" cy="121133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50" y="5460466"/>
            <a:ext cx="1197018" cy="116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514007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139</Words>
  <Application>Microsoft Office PowerPoint</Application>
  <PresentationFormat>Экран (4:3)</PresentationFormat>
  <Paragraphs>25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Professional</cp:lastModifiedBy>
  <cp:revision>29</cp:revision>
  <cp:lastPrinted>2022-11-23T14:21:58Z</cp:lastPrinted>
  <dcterms:modified xsi:type="dcterms:W3CDTF">2022-11-28T08:28:13Z</dcterms:modified>
</cp:coreProperties>
</file>