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2" r:id="rId4"/>
    <p:sldId id="263" r:id="rId5"/>
    <p:sldId id="267" r:id="rId6"/>
    <p:sldId id="265" r:id="rId7"/>
    <p:sldId id="266" r:id="rId8"/>
    <p:sldId id="268" r:id="rId9"/>
    <p:sldId id="261" r:id="rId10"/>
    <p:sldId id="258" r:id="rId11"/>
    <p:sldId id="259" r:id="rId12"/>
    <p:sldId id="273" r:id="rId13"/>
    <p:sldId id="270" r:id="rId14"/>
    <p:sldId id="272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88032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«Служба ранней помощи в дошкольном учреждении как одна из вариативных форм поддержки детей и родителей»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МДОБУ ЦРР – д/с № 4 «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Лесовичок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»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2020 год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36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2060"/>
                </a:solidFill>
              </a:rPr>
              <a:t>Одуванчики, одуванчики-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Солнечные зайчики.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На полянке распустились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Всему миру удивились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                                                               Семья </a:t>
            </a:r>
            <a:r>
              <a:rPr lang="ru-RU" sz="1800" b="1" dirty="0" err="1">
                <a:solidFill>
                  <a:srgbClr val="002060"/>
                </a:solidFill>
              </a:rPr>
              <a:t>Городенко</a:t>
            </a:r>
            <a:r>
              <a:rPr lang="ru-RU" sz="1800" b="1" dirty="0">
                <a:solidFill>
                  <a:srgbClr val="002060"/>
                </a:solidFill>
              </a:rPr>
              <a:t/>
            </a:r>
            <a:br>
              <a:rPr lang="ru-RU" sz="1800" b="1" dirty="0">
                <a:solidFill>
                  <a:srgbClr val="002060"/>
                </a:solidFill>
              </a:rPr>
            </a:b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43" b="18843"/>
          <a:stretch>
            <a:fillRect/>
          </a:stretch>
        </p:blipFill>
        <p:spPr>
          <a:xfrm rot="21263327">
            <a:off x="755575" y="1941920"/>
            <a:ext cx="3743399" cy="4583424"/>
          </a:xfr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3563">
            <a:off x="5564433" y="2079784"/>
            <a:ext cx="2952328" cy="4614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0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Фото СРП\Screenshot_2020-07-08-10-41-54-926_com.whatsap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07484"/>
            <a:ext cx="2767236" cy="553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Под окошком у меня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Золотые глазки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Это солнышка друзья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Желтый одуванчик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                  Семья Беляковых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G:\Фото СРП\IMG-20200620-WA000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" y="1268760"/>
            <a:ext cx="3445208" cy="38785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Фото СРП\IMG-20200620-WA000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61048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42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Положительные результаты деятельности Службы (группы) ранней помощи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988840"/>
            <a:ext cx="4319335" cy="413764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 </a:t>
            </a:r>
            <a:r>
              <a:rPr lang="ru-RU" dirty="0"/>
              <a:t>ребенка успешно развиваются взаимодействие со взрослыми и сверстниками, внимание, мелкая моторика и поведение</a:t>
            </a:r>
          </a:p>
          <a:p>
            <a:r>
              <a:rPr lang="ru-RU" dirty="0"/>
              <a:t>Доверие родителей, видят заинтересованность педагогов и  желание помогать, принимать активное участие в развитии детей,</a:t>
            </a:r>
          </a:p>
          <a:p>
            <a:r>
              <a:rPr lang="ru-RU" dirty="0"/>
              <a:t> меньше «страхов», проблем адаптации детей к дошкольному учреждению.</a:t>
            </a:r>
          </a:p>
          <a:p>
            <a:endParaRPr lang="ru-RU" dirty="0"/>
          </a:p>
        </p:txBody>
      </p:sp>
      <p:pic>
        <p:nvPicPr>
          <p:cNvPr id="9219" name="Picture 3" descr="F:\службва ранней помощи в ДОУ\Фото СРП\IMG_20191204_10512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0808"/>
            <a:ext cx="3408591" cy="45447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1750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76872"/>
            <a:ext cx="7804389" cy="4032448"/>
          </a:xfrm>
        </p:spPr>
        <p:txBody>
          <a:bodyPr>
            <a:normAutofit fontScale="92500"/>
          </a:bodyPr>
          <a:lstStyle/>
          <a:p>
            <a:r>
              <a:rPr lang="ru-RU" dirty="0"/>
              <a:t>недостаточный опыт педагогов детского сада в дистанционной форме работы с детьми и </a:t>
            </a:r>
            <a:r>
              <a:rPr lang="ru-RU" dirty="0" smtClean="0"/>
              <a:t>родителями</a:t>
            </a:r>
          </a:p>
          <a:p>
            <a:r>
              <a:rPr lang="ru-RU" dirty="0"/>
              <a:t>отсутствие технических возможностей (хорошая скорость интернета, удобные интерактивные платформы для дистанционного обучения и общения, не все гаджеты их могут поддерживать</a:t>
            </a:r>
            <a:r>
              <a:rPr lang="ru-RU" dirty="0" smtClean="0"/>
              <a:t>)</a:t>
            </a:r>
          </a:p>
          <a:p>
            <a:r>
              <a:rPr lang="ru-RU" dirty="0" smtClean="0"/>
              <a:t>Невозможность   </a:t>
            </a:r>
            <a:r>
              <a:rPr lang="ru-RU" dirty="0"/>
              <a:t>организовать и обеспечить </a:t>
            </a:r>
            <a:r>
              <a:rPr lang="ru-RU" dirty="0" smtClean="0"/>
              <a:t>более </a:t>
            </a:r>
            <a:r>
              <a:rPr lang="ru-RU" b="1" dirty="0" smtClean="0"/>
              <a:t>широкий спектр </a:t>
            </a:r>
            <a:r>
              <a:rPr lang="ru-RU" dirty="0" smtClean="0"/>
              <a:t>оказываемых услуг в сетевом взаимодействии </a:t>
            </a:r>
            <a:r>
              <a:rPr lang="ru-RU" dirty="0"/>
              <a:t>с различными социальными, муниципальными, медицинскими учреждениями </a:t>
            </a:r>
            <a:r>
              <a:rPr lang="ru-RU" dirty="0" smtClean="0"/>
              <a:t> </a:t>
            </a:r>
            <a:r>
              <a:rPr lang="ru-RU" dirty="0"/>
              <a:t>(отдаленность поселка, отсутствие таких учреждений).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Проблемы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9980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Перспективы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9" y="1844824"/>
            <a:ext cx="3672408" cy="4320480"/>
          </a:xfrm>
        </p:spPr>
        <p:txBody>
          <a:bodyPr>
            <a:normAutofit/>
          </a:bodyPr>
          <a:lstStyle/>
          <a:p>
            <a:r>
              <a:rPr lang="ru-RU" dirty="0"/>
              <a:t>Продолжить деятельность Службы (группы) ранней помощи.</a:t>
            </a:r>
          </a:p>
          <a:p>
            <a:r>
              <a:rPr lang="ru-RU" dirty="0"/>
              <a:t>Информировать населения об услугах, предоставляемых Службой ранней помощи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510" y="1988840"/>
            <a:ext cx="4896544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103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589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группа </a:t>
            </a:r>
            <a:r>
              <a:rPr lang="ru-RU" dirty="0"/>
              <a:t>кратковременного </a:t>
            </a:r>
            <a:r>
              <a:rPr lang="ru-RU" dirty="0" smtClean="0"/>
              <a:t>пребывания </a:t>
            </a:r>
            <a:endParaRPr lang="ru-RU" dirty="0"/>
          </a:p>
          <a:p>
            <a:r>
              <a:rPr lang="ru-RU" dirty="0" smtClean="0"/>
              <a:t>центр </a:t>
            </a:r>
            <a:r>
              <a:rPr lang="ru-RU" dirty="0"/>
              <a:t>игровой поддержки </a:t>
            </a:r>
            <a:r>
              <a:rPr lang="ru-RU" dirty="0" smtClean="0"/>
              <a:t>ребенка</a:t>
            </a:r>
            <a:endParaRPr lang="ru-RU" dirty="0"/>
          </a:p>
          <a:p>
            <a:r>
              <a:rPr lang="ru-RU" dirty="0" smtClean="0"/>
              <a:t>консультативный пункт </a:t>
            </a:r>
            <a:endParaRPr lang="ru-RU" dirty="0"/>
          </a:p>
          <a:p>
            <a:r>
              <a:rPr lang="ru-RU" b="1" dirty="0" smtClean="0"/>
              <a:t>служба </a:t>
            </a:r>
            <a:r>
              <a:rPr lang="ru-RU" b="1" dirty="0"/>
              <a:t>(группа) ранней </a:t>
            </a:r>
            <a:r>
              <a:rPr lang="ru-RU" b="1" dirty="0" smtClean="0"/>
              <a:t>помощи </a:t>
            </a:r>
            <a:endParaRPr lang="ru-RU" b="1" dirty="0"/>
          </a:p>
          <a:p>
            <a:r>
              <a:rPr lang="ru-RU" dirty="0" err="1" smtClean="0"/>
              <a:t>лекотека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семейный </a:t>
            </a:r>
            <a:r>
              <a:rPr lang="ru-RU" dirty="0"/>
              <a:t>детский сад (группа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 smtClean="0"/>
              <a:t>«</a:t>
            </a:r>
            <a:r>
              <a:rPr lang="ru-RU" dirty="0" err="1"/>
              <a:t>гувернерство</a:t>
            </a:r>
            <a:r>
              <a:rPr lang="ru-RU" dirty="0"/>
              <a:t>» и др.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Вариативные формы </a:t>
            </a:r>
            <a:r>
              <a:rPr lang="ru-RU" dirty="0"/>
              <a:t>дошкольного образования: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96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030589"/>
            <a:ext cx="7020272" cy="381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89043"/>
            <a:ext cx="849694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Цель </a:t>
            </a:r>
            <a:r>
              <a:rPr lang="ru-RU" sz="2800" dirty="0"/>
              <a:t>работы </a:t>
            </a:r>
            <a:r>
              <a:rPr lang="ru-RU" sz="2800" dirty="0" smtClean="0"/>
              <a:t>Службы </a:t>
            </a:r>
            <a:r>
              <a:rPr lang="ru-RU" sz="2800" dirty="0"/>
              <a:t>(группы)  ранней помощи: </a:t>
            </a:r>
            <a:endParaRPr lang="ru-RU" sz="2800" dirty="0" smtClean="0"/>
          </a:p>
          <a:p>
            <a:r>
              <a:rPr lang="ru-RU" dirty="0" smtClean="0"/>
              <a:t>- </a:t>
            </a:r>
            <a:r>
              <a:rPr lang="ru-RU" sz="2000" dirty="0" smtClean="0"/>
              <a:t>увеличение </a:t>
            </a:r>
            <a:r>
              <a:rPr lang="ru-RU" sz="2000" dirty="0"/>
              <a:t>охвата детей раннего возраста поселка </a:t>
            </a:r>
            <a:r>
              <a:rPr lang="ru-RU" sz="2000" dirty="0" err="1"/>
              <a:t>Талакан</a:t>
            </a:r>
            <a:r>
              <a:rPr lang="ru-RU" sz="2000" dirty="0"/>
              <a:t> образовательными услугами; </a:t>
            </a:r>
            <a:endParaRPr lang="ru-RU" sz="2000" dirty="0" smtClean="0"/>
          </a:p>
          <a:p>
            <a:r>
              <a:rPr lang="ru-RU" sz="2000" dirty="0" smtClean="0"/>
              <a:t>- оказание  </a:t>
            </a:r>
            <a:r>
              <a:rPr lang="ru-RU" sz="2000" dirty="0"/>
              <a:t>психолого-педагогической поддержки семьям и повышения педагогической компетентности родителей;  </a:t>
            </a:r>
            <a:endParaRPr lang="ru-RU" sz="2000" dirty="0" smtClean="0"/>
          </a:p>
          <a:p>
            <a:r>
              <a:rPr lang="ru-RU" sz="2000" dirty="0" smtClean="0"/>
              <a:t>- психологическое </a:t>
            </a:r>
            <a:r>
              <a:rPr lang="ru-RU" sz="2000" dirty="0"/>
              <a:t>сопровождение развития ребенка в условиях семьи;  организация просветительской работы среди родителей (законных представителей) с использованием обучающих программ, средств массовой коммуникации, включая интернет-технологии; </a:t>
            </a:r>
            <a:endParaRPr lang="ru-RU" sz="2000" dirty="0" smtClean="0"/>
          </a:p>
          <a:p>
            <a:r>
              <a:rPr lang="ru-RU" sz="2000" dirty="0" smtClean="0"/>
              <a:t>-  адаптация  </a:t>
            </a:r>
            <a:r>
              <a:rPr lang="ru-RU" sz="2000" dirty="0"/>
              <a:t>ребенка в среду сверстников и жизнь 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128406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3600" dirty="0"/>
              <a:t>педагог - </a:t>
            </a:r>
            <a:r>
              <a:rPr lang="ru-RU" sz="3600" dirty="0" smtClean="0"/>
              <a:t>психолог </a:t>
            </a:r>
          </a:p>
          <a:p>
            <a:r>
              <a:rPr lang="ru-RU" sz="3600" dirty="0" smtClean="0"/>
              <a:t>учитель </a:t>
            </a:r>
            <a:r>
              <a:rPr lang="ru-RU" sz="3600" dirty="0"/>
              <a:t>- </a:t>
            </a:r>
            <a:r>
              <a:rPr lang="ru-RU" sz="3600" dirty="0" smtClean="0"/>
              <a:t>логопед  </a:t>
            </a:r>
          </a:p>
          <a:p>
            <a:r>
              <a:rPr lang="ru-RU" sz="3600" dirty="0" smtClean="0"/>
              <a:t>музыкальный  руководитель </a:t>
            </a:r>
          </a:p>
          <a:p>
            <a:r>
              <a:rPr lang="ru-RU" sz="3600" dirty="0" smtClean="0"/>
              <a:t>педагоги </a:t>
            </a:r>
            <a:r>
              <a:rPr lang="ru-RU" sz="3600" dirty="0"/>
              <a:t>младших </a:t>
            </a:r>
            <a:r>
              <a:rPr lang="ru-RU" sz="3600" dirty="0" smtClean="0"/>
              <a:t>групп </a:t>
            </a:r>
          </a:p>
          <a:p>
            <a:r>
              <a:rPr lang="ru-RU" sz="3600" dirty="0" smtClean="0"/>
              <a:t>старший воспитатель 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Специалисты СРП: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84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Информирование об </a:t>
            </a:r>
            <a:r>
              <a:rPr lang="ru-RU" sz="3600" b="1" dirty="0"/>
              <a:t>открытии СРП в МДОБУ ЦРР – д/с № 4 «</a:t>
            </a:r>
            <a:r>
              <a:rPr lang="ru-RU" sz="3600" b="1" dirty="0" err="1"/>
              <a:t>Лесовичок</a:t>
            </a:r>
            <a:r>
              <a:rPr lang="ru-RU" sz="3600" b="1" dirty="0"/>
              <a:t>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139952" y="1916832"/>
            <a:ext cx="4327392" cy="4464496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рекламные </a:t>
            </a:r>
            <a:r>
              <a:rPr lang="ru-RU" sz="2800" dirty="0" smtClean="0"/>
              <a:t>буклеты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объявления в поликлинике поселка, </a:t>
            </a:r>
            <a:endParaRPr lang="ru-RU" sz="2800" dirty="0" smtClean="0"/>
          </a:p>
          <a:p>
            <a:r>
              <a:rPr lang="ru-RU" sz="2800" dirty="0" smtClean="0"/>
              <a:t>доска </a:t>
            </a:r>
            <a:r>
              <a:rPr lang="ru-RU" sz="2800" dirty="0"/>
              <a:t>объявлений для родителей на территории детского </a:t>
            </a:r>
            <a:r>
              <a:rPr lang="ru-RU" sz="2800" dirty="0" smtClean="0"/>
              <a:t>сада</a:t>
            </a:r>
          </a:p>
          <a:p>
            <a:r>
              <a:rPr lang="ru-RU" sz="2800" dirty="0" smtClean="0"/>
              <a:t>официальный </a:t>
            </a:r>
            <a:r>
              <a:rPr lang="ru-RU" sz="2800" dirty="0"/>
              <a:t>сайт </a:t>
            </a:r>
            <a:r>
              <a:rPr lang="ru-RU" sz="2800" dirty="0" smtClean="0"/>
              <a:t>учреждения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аккаунт в </a:t>
            </a:r>
            <a:r>
              <a:rPr lang="en-US" sz="2800" dirty="0" err="1" smtClean="0"/>
              <a:t>Instagram</a:t>
            </a:r>
            <a:r>
              <a:rPr lang="ru-RU" sz="2800" dirty="0" smtClean="0"/>
              <a:t> </a:t>
            </a:r>
            <a:endParaRPr lang="ru-RU" sz="2800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3096344" cy="4811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F:\службва ранней помощи в ДОУ\Фото СРП\IMG_20191112_10120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5427">
            <a:off x="4932040" y="548680"/>
            <a:ext cx="3661054" cy="48814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4" name="Picture 2" descr="F:\службва ранней помощи в ДОУ\Фото СРП\IMG_20191112_10031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2871">
            <a:off x="899592" y="1412776"/>
            <a:ext cx="3726414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41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службва ранней помощи в ДОУ\Фото СРП\IMG_20191113_10035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8106">
            <a:off x="611560" y="885297"/>
            <a:ext cx="3888432" cy="51845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099" name="Picture 3" descr="F:\службва ранней помощи в ДОУ\Фото СРП\IMG_20191114_10242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4074">
            <a:off x="4860032" y="1340768"/>
            <a:ext cx="3859076" cy="51454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5070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Дистанционная работа специалистов в период </a:t>
            </a:r>
            <a:r>
              <a:rPr lang="ru-RU" sz="3200" b="1" dirty="0" err="1" smtClean="0"/>
              <a:t>коронавируса</a:t>
            </a:r>
            <a:endParaRPr lang="ru-RU" sz="3200" b="1" dirty="0"/>
          </a:p>
        </p:txBody>
      </p:sp>
      <p:pic>
        <p:nvPicPr>
          <p:cNvPr id="6146" name="Picture 2" descr="C:\Users\Ольга\Downloads\Screenshot_2020-08-19-13-40-05-399_com.whatsapp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7979">
            <a:off x="1032145" y="1668582"/>
            <a:ext cx="3096344" cy="49552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147" name="Picture 3" descr="C:\Users\Ольга\Downloads\Screenshot_2020-08-19-13-39-57-327_com.whatsapp.pn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261">
            <a:off x="5294471" y="1545249"/>
            <a:ext cx="3242766" cy="5149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3919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Участие в акциях «Свеча памяти» и «окна Победы»</a:t>
            </a:r>
            <a:br>
              <a:rPr lang="ru-RU" b="1" dirty="0" smtClean="0"/>
            </a:br>
            <a:r>
              <a:rPr lang="ru-RU" sz="3100" b="1" dirty="0" smtClean="0">
                <a:solidFill>
                  <a:srgbClr val="002060"/>
                </a:solidFill>
              </a:rPr>
              <a:t>семья </a:t>
            </a:r>
            <a:r>
              <a:rPr lang="ru-RU" sz="3100" b="1" dirty="0" err="1" smtClean="0">
                <a:solidFill>
                  <a:srgbClr val="002060"/>
                </a:solidFill>
              </a:rPr>
              <a:t>Чабай</a:t>
            </a:r>
            <a:r>
              <a:rPr lang="ru-RU" sz="3100" b="1" dirty="0" smtClean="0">
                <a:solidFill>
                  <a:srgbClr val="002060"/>
                </a:solidFill>
              </a:rPr>
              <a:t> </a:t>
            </a:r>
            <a:endParaRPr lang="ru-RU" sz="31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G:\Фото СРП\IMG-20200611-WA00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2448272" cy="4217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Фото СРП\IMG-20200611-WA002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47818"/>
            <a:ext cx="2549844" cy="3446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Фото СРП\IMG-20200611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15138"/>
            <a:ext cx="3338045" cy="4511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14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455</TotalTime>
  <Words>349</Words>
  <Application>Microsoft Office PowerPoint</Application>
  <PresentationFormat>Экран (4:3)</PresentationFormat>
  <Paragraphs>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«Служба ранней помощи в дошкольном учреждении как одна из вариативных форм поддержки детей и родителей»</vt:lpstr>
      <vt:lpstr> Вариативные формы дошкольного образования:  </vt:lpstr>
      <vt:lpstr>Презентация PowerPoint</vt:lpstr>
      <vt:lpstr>Специалисты СРП:</vt:lpstr>
      <vt:lpstr>Информирование об открытии СРП в МДОБУ ЦРР – д/с № 4 «Лесовичок»</vt:lpstr>
      <vt:lpstr>Презентация PowerPoint</vt:lpstr>
      <vt:lpstr>Презентация PowerPoint</vt:lpstr>
      <vt:lpstr>Дистанционная работа специалистов в период коронавируса</vt:lpstr>
      <vt:lpstr>Участие в акциях «Свеча памяти» и «окна Победы» семья Чабай </vt:lpstr>
      <vt:lpstr>Одуванчики, одуванчики- Солнечные зайчики. На полянке распустились Всему миру удивились                                                                Семья Городенко </vt:lpstr>
      <vt:lpstr>Под окошком у меня Золотые глазки Это солнышка друзья Желтый одуванчик                    Семья Беляковых</vt:lpstr>
      <vt:lpstr>Положительные результаты деятельности Службы (группы) ранней помощи</vt:lpstr>
      <vt:lpstr>Проблемы</vt:lpstr>
      <vt:lpstr>Перспективы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«Служба ранней помощи в дошкольном учреждении как одна из вариативных форм поддержки детей и родителей»</dc:title>
  <dc:creator>ольга</dc:creator>
  <cp:lastModifiedBy>ДОУ Солнышко</cp:lastModifiedBy>
  <cp:revision>22</cp:revision>
  <dcterms:created xsi:type="dcterms:W3CDTF">2020-07-08T01:54:37Z</dcterms:created>
  <dcterms:modified xsi:type="dcterms:W3CDTF">2020-10-27T04:26:04Z</dcterms:modified>
</cp:coreProperties>
</file>