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6858000" cy="9144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0" d="100"/>
          <a:sy n="80" d="100"/>
        </p:scale>
        <p:origin x="-3234" y="-9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15.11.2022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15.11.2022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15.11.2022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15.11.2022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072720" y="-144263"/>
            <a:ext cx="3785280" cy="2267547"/>
          </a:xfrm>
          <a:solidFill>
            <a:srgbClr val="C00000"/>
          </a:solidFill>
        </p:spPr>
        <p:txBody>
          <a:bodyPr>
            <a:noAutofit/>
          </a:bodyPr>
          <a:lstStyle/>
          <a:p>
            <a:r>
              <a:rPr lang="ru-RU" sz="1800" b="1" dirty="0" smtClean="0">
                <a:solidFill>
                  <a:schemeClr val="bg1"/>
                </a:solidFill>
              </a:rPr>
              <a:t>Контактная информация </a:t>
            </a:r>
            <a:br>
              <a:rPr lang="ru-RU" sz="1800" b="1" dirty="0" smtClean="0">
                <a:solidFill>
                  <a:schemeClr val="bg1"/>
                </a:solidFill>
              </a:rPr>
            </a:br>
            <a:r>
              <a:rPr lang="ru-RU" sz="1800" b="1" dirty="0" smtClean="0">
                <a:solidFill>
                  <a:schemeClr val="bg1"/>
                </a:solidFill>
              </a:rPr>
              <a:t>органов и учреждений служб системы профилактики безнадзорности и правонарушений несовершеннолетних </a:t>
            </a:r>
            <a:br>
              <a:rPr lang="ru-RU" sz="1800" b="1" dirty="0" smtClean="0">
                <a:solidFill>
                  <a:schemeClr val="bg1"/>
                </a:solidFill>
              </a:rPr>
            </a:br>
            <a:r>
              <a:rPr lang="ru-RU" sz="1800" b="1" dirty="0" smtClean="0">
                <a:solidFill>
                  <a:schemeClr val="bg1"/>
                </a:solidFill>
              </a:rPr>
              <a:t>Бурейского муниципального округа</a:t>
            </a:r>
            <a:endParaRPr lang="ru-RU" sz="1800" b="1" dirty="0">
              <a:solidFill>
                <a:schemeClr val="bg1"/>
              </a:solidFill>
            </a:endParaRPr>
          </a:p>
        </p:txBody>
      </p:sp>
      <p:pic>
        <p:nvPicPr>
          <p:cNvPr id="1028" name="Picture 4" descr="F:\ОТЧЕТ о работе КДН\images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0" y="236870"/>
            <a:ext cx="2996952" cy="17428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724714" y="0"/>
            <a:ext cx="2091993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150" b="1" dirty="0" smtClean="0">
                <a:solidFill>
                  <a:schemeClr val="tx2">
                    <a:lumMod val="50000"/>
                  </a:schemeClr>
                </a:solidFill>
              </a:rPr>
              <a:t>Телефоны экстренных служб </a:t>
            </a:r>
          </a:p>
          <a:p>
            <a:pPr algn="just"/>
            <a:r>
              <a:rPr lang="ru-RU" sz="1150" b="1" dirty="0" smtClean="0">
                <a:solidFill>
                  <a:schemeClr val="tx2">
                    <a:lumMod val="50000"/>
                  </a:schemeClr>
                </a:solidFill>
              </a:rPr>
              <a:t>и горячих линий для детей</a:t>
            </a:r>
            <a:endParaRPr lang="ru-RU" sz="1150" b="1" dirty="0">
              <a:solidFill>
                <a:schemeClr val="tx2">
                  <a:lumMod val="50000"/>
                </a:schemeClr>
              </a:solidFill>
            </a:endParaRPr>
          </a:p>
        </p:txBody>
      </p:sp>
      <p:grpSp>
        <p:nvGrpSpPr>
          <p:cNvPr id="17" name="Группа 16"/>
          <p:cNvGrpSpPr/>
          <p:nvPr/>
        </p:nvGrpSpPr>
        <p:grpSpPr>
          <a:xfrm>
            <a:off x="25471" y="2123727"/>
            <a:ext cx="6832529" cy="648073"/>
            <a:chOff x="1115616" y="908719"/>
            <a:chExt cx="7176518" cy="958915"/>
          </a:xfrm>
        </p:grpSpPr>
        <p:sp>
          <p:nvSpPr>
            <p:cNvPr id="18" name="Rectangle 2"/>
            <p:cNvSpPr txBox="1">
              <a:spLocks noChangeArrowheads="1"/>
            </p:cNvSpPr>
            <p:nvPr/>
          </p:nvSpPr>
          <p:spPr>
            <a:xfrm>
              <a:off x="1115616" y="908720"/>
              <a:ext cx="2289116" cy="958913"/>
            </a:xfrm>
            <a:prstGeom prst="homePlate">
              <a:avLst>
                <a:gd name="adj" fmla="val 29499"/>
              </a:avLst>
            </a:prstGeom>
            <a:gradFill flip="none" rotWithShape="1">
              <a:gsLst>
                <a:gs pos="0">
                  <a:srgbClr val="00B0F0">
                    <a:tint val="66000"/>
                    <a:satMod val="160000"/>
                  </a:srgbClr>
                </a:gs>
                <a:gs pos="50000">
                  <a:srgbClr val="00B0F0">
                    <a:tint val="44500"/>
                    <a:satMod val="160000"/>
                  </a:srgbClr>
                </a:gs>
                <a:gs pos="100000">
                  <a:srgbClr val="00B0F0">
                    <a:tint val="23500"/>
                    <a:satMod val="160000"/>
                  </a:srgbClr>
                </a:gs>
              </a:gsLst>
              <a:lin ang="0" scaled="1"/>
              <a:tileRect/>
            </a:gradFill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0" tIns="0" rIns="0" bIns="0" rtlCol="0" anchor="ctr" anchorCtr="0">
              <a:noAutofit/>
            </a:bodyPr>
            <a:lstStyle/>
            <a:p>
              <a:pPr algn="ctr" defTabSz="684610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685800" algn="l"/>
                  <a:tab pos="1371600" algn="l"/>
                  <a:tab pos="2057400" algn="l"/>
                  <a:tab pos="2743200" algn="l"/>
                  <a:tab pos="3429000" algn="l"/>
                  <a:tab pos="4114800" algn="l"/>
                  <a:tab pos="4800600" algn="l"/>
                  <a:tab pos="5486400" algn="l"/>
                  <a:tab pos="6172200" algn="l"/>
                  <a:tab pos="6858000" algn="l"/>
                  <a:tab pos="7543800" algn="l"/>
                </a:tabLst>
                <a:defRPr/>
              </a:pPr>
              <a:r>
                <a:rPr lang="ru-RU" sz="1200" b="1" dirty="0" err="1" smtClean="0">
                  <a:solidFill>
                    <a:schemeClr val="accent4">
                      <a:lumMod val="50000"/>
                    </a:schemeClr>
                  </a:solidFill>
                  <a:effectLst>
                    <a:outerShdw blurRad="50800" dist="38100" dir="10800000" algn="r" rotWithShape="0">
                      <a:srgbClr val="0066FF">
                        <a:alpha val="40000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Канкошева</a:t>
              </a:r>
              <a:r>
                <a:rPr lang="ru-RU" sz="1200" b="1" dirty="0" smtClean="0">
                  <a:solidFill>
                    <a:schemeClr val="accent4">
                      <a:lumMod val="50000"/>
                    </a:schemeClr>
                  </a:solidFill>
                  <a:effectLst>
                    <a:outerShdw blurRad="50800" dist="38100" dir="10800000" algn="r" rotWithShape="0">
                      <a:srgbClr val="0066FF">
                        <a:alpha val="40000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Светлана Сергеевна</a:t>
              </a:r>
              <a:endParaRPr lang="ru-RU" sz="1200" b="1" dirty="0">
                <a:solidFill>
                  <a:schemeClr val="accent4">
                    <a:lumMod val="50000"/>
                  </a:schemeClr>
                </a:solidFill>
                <a:effectLst>
                  <a:outerShdw blurRad="50800" dist="38100" dir="10800000" algn="r" rotWithShape="0">
                    <a:srgbClr val="0066FF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9" name="Rectangle 2"/>
            <p:cNvSpPr txBox="1">
              <a:spLocks noChangeArrowheads="1"/>
            </p:cNvSpPr>
            <p:nvPr/>
          </p:nvSpPr>
          <p:spPr>
            <a:xfrm>
              <a:off x="3177833" y="908719"/>
              <a:ext cx="3501802" cy="958915"/>
            </a:xfrm>
            <a:prstGeom prst="chevron">
              <a:avLst>
                <a:gd name="adj" fmla="val 29499"/>
              </a:avLst>
            </a:prstGeom>
            <a:gradFill flip="none" rotWithShape="1">
              <a:gsLst>
                <a:gs pos="0">
                  <a:srgbClr val="00B0F0">
                    <a:tint val="66000"/>
                    <a:satMod val="160000"/>
                  </a:srgbClr>
                </a:gs>
                <a:gs pos="50000">
                  <a:srgbClr val="00B0F0">
                    <a:tint val="44500"/>
                    <a:satMod val="160000"/>
                  </a:srgbClr>
                </a:gs>
                <a:gs pos="100000">
                  <a:srgbClr val="00B0F0">
                    <a:tint val="23500"/>
                    <a:satMod val="160000"/>
                  </a:srgbClr>
                </a:gs>
              </a:gsLst>
              <a:lin ang="0" scaled="1"/>
              <a:tileRect/>
            </a:gradFill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0" tIns="0" rIns="0" bIns="0" rtlCol="0" anchor="ctr" anchorCtr="0">
              <a:noAutofit/>
            </a:bodyPr>
            <a:lstStyle/>
            <a:p>
              <a:pPr algn="ctr" defTabSz="684610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685800" algn="l"/>
                  <a:tab pos="1371600" algn="l"/>
                  <a:tab pos="2057400" algn="l"/>
                  <a:tab pos="2743200" algn="l"/>
                  <a:tab pos="3429000" algn="l"/>
                  <a:tab pos="4114800" algn="l"/>
                  <a:tab pos="4800600" algn="l"/>
                  <a:tab pos="5486400" algn="l"/>
                  <a:tab pos="6172200" algn="l"/>
                  <a:tab pos="6858000" algn="l"/>
                  <a:tab pos="7543800" algn="l"/>
                </a:tabLst>
                <a:defRPr/>
              </a:pPr>
              <a:endParaRPr lang="ru-RU" sz="1050" b="1" i="1" dirty="0" smtClean="0"/>
            </a:p>
            <a:p>
              <a:pPr algn="ctr" defTabSz="684610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685800" algn="l"/>
                  <a:tab pos="1371600" algn="l"/>
                  <a:tab pos="2057400" algn="l"/>
                  <a:tab pos="2743200" algn="l"/>
                  <a:tab pos="3429000" algn="l"/>
                  <a:tab pos="4114800" algn="l"/>
                  <a:tab pos="4800600" algn="l"/>
                  <a:tab pos="5486400" algn="l"/>
                  <a:tab pos="6172200" algn="l"/>
                  <a:tab pos="6858000" algn="l"/>
                  <a:tab pos="7543800" algn="l"/>
                </a:tabLst>
                <a:defRPr/>
              </a:pPr>
              <a:r>
                <a:rPr lang="ru-RU" sz="1050" b="1" i="1" dirty="0" smtClean="0">
                  <a:solidFill>
                    <a:schemeClr val="accent4">
                      <a:lumMod val="50000"/>
                    </a:schemeClr>
                  </a:solidFill>
                </a:rPr>
                <a:t>Заместитель </a:t>
              </a:r>
              <a:r>
                <a:rPr lang="ru-RU" sz="1050" b="1" i="1" dirty="0">
                  <a:solidFill>
                    <a:schemeClr val="accent4">
                      <a:lumMod val="50000"/>
                    </a:schemeClr>
                  </a:solidFill>
                </a:rPr>
                <a:t>главы администрации </a:t>
              </a:r>
              <a:r>
                <a:rPr lang="ru-RU" sz="1050" b="1" i="1" dirty="0" smtClean="0">
                  <a:solidFill>
                    <a:schemeClr val="accent4">
                      <a:lumMod val="50000"/>
                    </a:schemeClr>
                  </a:solidFill>
                </a:rPr>
                <a:t>Бурейского муниципального округа по </a:t>
              </a:r>
              <a:r>
                <a:rPr lang="ru-RU" sz="1050" b="1" i="1" dirty="0">
                  <a:solidFill>
                    <a:schemeClr val="accent4">
                      <a:lumMod val="50000"/>
                    </a:schemeClr>
                  </a:solidFill>
                </a:rPr>
                <a:t>социальным вопросам, председатель комиссии по делам несовершеннолетних и защите их прав</a:t>
              </a:r>
              <a:endParaRPr lang="ru-RU" sz="1050" dirty="0">
                <a:solidFill>
                  <a:schemeClr val="accent4">
                    <a:lumMod val="50000"/>
                  </a:schemeClr>
                </a:solidFill>
              </a:endParaRPr>
            </a:p>
            <a:p>
              <a:pPr algn="ctr" defTabSz="684610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685800" algn="l"/>
                  <a:tab pos="1371600" algn="l"/>
                  <a:tab pos="2057400" algn="l"/>
                  <a:tab pos="2743200" algn="l"/>
                  <a:tab pos="3429000" algn="l"/>
                  <a:tab pos="4114800" algn="l"/>
                  <a:tab pos="4800600" algn="l"/>
                  <a:tab pos="5486400" algn="l"/>
                  <a:tab pos="6172200" algn="l"/>
                  <a:tab pos="6858000" algn="l"/>
                  <a:tab pos="7543800" algn="l"/>
                </a:tabLst>
                <a:defRPr/>
              </a:pPr>
              <a:endParaRPr lang="ru-RU" sz="1050" b="1" dirty="0">
                <a:solidFill>
                  <a:schemeClr val="accent4">
                    <a:lumMod val="50000"/>
                  </a:schemeClr>
                </a:solidFill>
                <a:effectLst>
                  <a:outerShdw blurRad="50800" dist="38100" dir="10800000" algn="r" rotWithShape="0">
                    <a:srgbClr val="0066FF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0" name="Rectangle 2"/>
            <p:cNvSpPr txBox="1">
              <a:spLocks noChangeArrowheads="1"/>
            </p:cNvSpPr>
            <p:nvPr/>
          </p:nvSpPr>
          <p:spPr>
            <a:xfrm>
              <a:off x="6505697" y="908720"/>
              <a:ext cx="1786437" cy="958913"/>
            </a:xfrm>
            <a:prstGeom prst="chevron">
              <a:avLst>
                <a:gd name="adj" fmla="val 29499"/>
              </a:avLst>
            </a:prstGeom>
            <a:gradFill flip="none" rotWithShape="1">
              <a:gsLst>
                <a:gs pos="0">
                  <a:srgbClr val="00B0F0">
                    <a:tint val="66000"/>
                    <a:satMod val="160000"/>
                  </a:srgbClr>
                </a:gs>
                <a:gs pos="50000">
                  <a:srgbClr val="00B0F0">
                    <a:tint val="44500"/>
                    <a:satMod val="160000"/>
                  </a:srgbClr>
                </a:gs>
                <a:gs pos="100000">
                  <a:srgbClr val="00B0F0">
                    <a:tint val="23500"/>
                    <a:satMod val="160000"/>
                  </a:srgbClr>
                </a:gs>
              </a:gsLst>
              <a:lin ang="0" scaled="1"/>
              <a:tileRect/>
            </a:gradFill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0" tIns="0" rIns="0" bIns="0" rtlCol="0" anchor="ctr" anchorCtr="0">
              <a:noAutofit/>
            </a:bodyPr>
            <a:lstStyle/>
            <a:p>
              <a:pPr algn="ctr" defTabSz="684610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685800" algn="l"/>
                  <a:tab pos="1371600" algn="l"/>
                  <a:tab pos="2057400" algn="l"/>
                  <a:tab pos="2743200" algn="l"/>
                  <a:tab pos="3429000" algn="l"/>
                  <a:tab pos="4114800" algn="l"/>
                  <a:tab pos="4800600" algn="l"/>
                  <a:tab pos="5486400" algn="l"/>
                  <a:tab pos="6172200" algn="l"/>
                  <a:tab pos="6858000" algn="l"/>
                  <a:tab pos="7543800" algn="l"/>
                </a:tabLst>
                <a:defRPr/>
              </a:pPr>
              <a:endParaRPr lang="ru-RU" sz="1200" b="1" dirty="0">
                <a:solidFill>
                  <a:srgbClr val="FF0000"/>
                </a:solidFill>
                <a:effectLst>
                  <a:outerShdw blurRad="50800" dist="38100" dir="10800000" algn="r" rotWithShape="0">
                    <a:srgbClr val="0066FF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0" name="Прямоугольник 9"/>
          <p:cNvSpPr/>
          <p:nvPr/>
        </p:nvSpPr>
        <p:spPr>
          <a:xfrm>
            <a:off x="5307327" y="2138308"/>
            <a:ext cx="2154121" cy="743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58" b="1" i="1" dirty="0">
                <a:solidFill>
                  <a:schemeClr val="accent4">
                    <a:lumMod val="50000"/>
                  </a:schemeClr>
                </a:solidFill>
              </a:rPr>
              <a:t>тел. </a:t>
            </a:r>
            <a:r>
              <a:rPr lang="ru-RU" sz="1058" b="1" i="1" dirty="0" smtClean="0">
                <a:solidFill>
                  <a:schemeClr val="accent4">
                    <a:lumMod val="50000"/>
                  </a:schemeClr>
                </a:solidFill>
              </a:rPr>
              <a:t>8(41634)-21268</a:t>
            </a:r>
            <a:endParaRPr lang="ru-RU" sz="1058" b="1" dirty="0">
              <a:solidFill>
                <a:schemeClr val="accent4">
                  <a:lumMod val="50000"/>
                </a:schemeClr>
              </a:solidFill>
            </a:endParaRPr>
          </a:p>
          <a:p>
            <a:r>
              <a:rPr lang="ru-RU" sz="1058" b="1" i="1" dirty="0">
                <a:solidFill>
                  <a:schemeClr val="accent4">
                    <a:lumMod val="50000"/>
                  </a:schemeClr>
                </a:solidFill>
              </a:rPr>
              <a:t>адрес: </a:t>
            </a:r>
            <a:r>
              <a:rPr lang="ru-RU" sz="1058" b="1" i="1" dirty="0" smtClean="0">
                <a:solidFill>
                  <a:schemeClr val="accent4">
                    <a:lumMod val="50000"/>
                  </a:schemeClr>
                </a:solidFill>
              </a:rPr>
              <a:t>п. Новобурейский, </a:t>
            </a:r>
            <a:r>
              <a:rPr lang="ru-RU" sz="1058" b="1" i="1" dirty="0" err="1" smtClean="0">
                <a:solidFill>
                  <a:schemeClr val="accent4">
                    <a:lumMod val="50000"/>
                  </a:schemeClr>
                </a:solidFill>
              </a:rPr>
              <a:t>ул.Советская</a:t>
            </a:r>
            <a:r>
              <a:rPr lang="ru-RU" sz="1058" b="1" i="1" dirty="0" smtClean="0">
                <a:solidFill>
                  <a:schemeClr val="accent4">
                    <a:lumMod val="50000"/>
                  </a:schemeClr>
                </a:solidFill>
              </a:rPr>
              <a:t>, 49</a:t>
            </a:r>
          </a:p>
          <a:p>
            <a:endParaRPr lang="ru-RU" sz="1058" dirty="0"/>
          </a:p>
        </p:txBody>
      </p:sp>
      <p:grpSp>
        <p:nvGrpSpPr>
          <p:cNvPr id="23" name="Группа 22"/>
          <p:cNvGrpSpPr/>
          <p:nvPr/>
        </p:nvGrpSpPr>
        <p:grpSpPr>
          <a:xfrm>
            <a:off x="25471" y="2771800"/>
            <a:ext cx="6832529" cy="648072"/>
            <a:chOff x="1115616" y="908720"/>
            <a:chExt cx="7176518" cy="958913"/>
          </a:xfrm>
        </p:grpSpPr>
        <p:sp>
          <p:nvSpPr>
            <p:cNvPr id="24" name="Rectangle 2"/>
            <p:cNvSpPr txBox="1">
              <a:spLocks noChangeArrowheads="1"/>
            </p:cNvSpPr>
            <p:nvPr/>
          </p:nvSpPr>
          <p:spPr>
            <a:xfrm>
              <a:off x="1115616" y="908720"/>
              <a:ext cx="2584329" cy="958913"/>
            </a:xfrm>
            <a:prstGeom prst="homePlate">
              <a:avLst>
                <a:gd name="adj" fmla="val 29499"/>
              </a:avLst>
            </a:prstGeom>
            <a:gradFill flip="none" rotWithShape="1">
              <a:gsLst>
                <a:gs pos="0">
                  <a:srgbClr val="00B0F0">
                    <a:tint val="66000"/>
                    <a:satMod val="160000"/>
                  </a:srgbClr>
                </a:gs>
                <a:gs pos="50000">
                  <a:srgbClr val="00B0F0">
                    <a:tint val="44500"/>
                    <a:satMod val="160000"/>
                  </a:srgbClr>
                </a:gs>
                <a:gs pos="100000">
                  <a:srgbClr val="00B0F0">
                    <a:tint val="23500"/>
                    <a:satMod val="160000"/>
                  </a:srgbClr>
                </a:gs>
              </a:gsLst>
              <a:lin ang="0" scaled="1"/>
              <a:tileRect/>
            </a:gradFill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0" tIns="0" rIns="0" bIns="0" rtlCol="0" anchor="ctr" anchorCtr="0">
              <a:noAutofit/>
            </a:bodyPr>
            <a:lstStyle/>
            <a:p>
              <a:pPr algn="ctr" defTabSz="684610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685800" algn="l"/>
                  <a:tab pos="1371600" algn="l"/>
                  <a:tab pos="2057400" algn="l"/>
                  <a:tab pos="2743200" algn="l"/>
                  <a:tab pos="3429000" algn="l"/>
                  <a:tab pos="4114800" algn="l"/>
                  <a:tab pos="4800600" algn="l"/>
                  <a:tab pos="5486400" algn="l"/>
                  <a:tab pos="6172200" algn="l"/>
                  <a:tab pos="6858000" algn="l"/>
                  <a:tab pos="7543800" algn="l"/>
                </a:tabLst>
                <a:defRPr/>
              </a:pPr>
              <a:r>
                <a:rPr lang="ru-RU" sz="1200" b="1" dirty="0" smtClean="0">
                  <a:solidFill>
                    <a:schemeClr val="accent4">
                      <a:lumMod val="50000"/>
                    </a:schemeClr>
                  </a:solidFill>
                  <a:effectLst>
                    <a:outerShdw blurRad="50800" dist="38100" dir="10800000" algn="r" rotWithShape="0">
                      <a:srgbClr val="0066FF">
                        <a:alpha val="40000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Воробец Светлана </a:t>
              </a:r>
            </a:p>
            <a:p>
              <a:pPr algn="ctr" defTabSz="684610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685800" algn="l"/>
                  <a:tab pos="1371600" algn="l"/>
                  <a:tab pos="2057400" algn="l"/>
                  <a:tab pos="2743200" algn="l"/>
                  <a:tab pos="3429000" algn="l"/>
                  <a:tab pos="4114800" algn="l"/>
                  <a:tab pos="4800600" algn="l"/>
                  <a:tab pos="5486400" algn="l"/>
                  <a:tab pos="6172200" algn="l"/>
                  <a:tab pos="6858000" algn="l"/>
                  <a:tab pos="7543800" algn="l"/>
                </a:tabLst>
                <a:defRPr/>
              </a:pPr>
              <a:r>
                <a:rPr lang="ru-RU" sz="1200" b="1" dirty="0" smtClean="0">
                  <a:solidFill>
                    <a:schemeClr val="accent4">
                      <a:lumMod val="50000"/>
                    </a:schemeClr>
                  </a:solidFill>
                  <a:effectLst>
                    <a:outerShdw blurRad="50800" dist="38100" dir="10800000" algn="r" rotWithShape="0">
                      <a:srgbClr val="0066FF">
                        <a:alpha val="40000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Геннадьевна</a:t>
              </a:r>
              <a:endParaRPr lang="ru-RU" sz="1200" b="1" dirty="0">
                <a:solidFill>
                  <a:schemeClr val="accent4">
                    <a:lumMod val="50000"/>
                  </a:schemeClr>
                </a:solidFill>
                <a:effectLst>
                  <a:outerShdw blurRad="50800" dist="38100" dir="10800000" algn="r" rotWithShape="0">
                    <a:srgbClr val="0066FF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5" name="Rectangle 2"/>
            <p:cNvSpPr txBox="1">
              <a:spLocks noChangeArrowheads="1"/>
            </p:cNvSpPr>
            <p:nvPr/>
          </p:nvSpPr>
          <p:spPr>
            <a:xfrm>
              <a:off x="3194077" y="908720"/>
              <a:ext cx="3516101" cy="958913"/>
            </a:xfrm>
            <a:prstGeom prst="chevron">
              <a:avLst>
                <a:gd name="adj" fmla="val 29499"/>
              </a:avLst>
            </a:prstGeom>
            <a:gradFill flip="none" rotWithShape="1">
              <a:gsLst>
                <a:gs pos="0">
                  <a:srgbClr val="00B0F0">
                    <a:tint val="66000"/>
                    <a:satMod val="160000"/>
                  </a:srgbClr>
                </a:gs>
                <a:gs pos="50000">
                  <a:srgbClr val="00B0F0">
                    <a:tint val="44500"/>
                    <a:satMod val="160000"/>
                  </a:srgbClr>
                </a:gs>
                <a:gs pos="100000">
                  <a:srgbClr val="00B0F0">
                    <a:tint val="23500"/>
                    <a:satMod val="160000"/>
                  </a:srgbClr>
                </a:gs>
              </a:gsLst>
              <a:lin ang="0" scaled="1"/>
              <a:tileRect/>
            </a:gradFill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0" tIns="0" rIns="0" bIns="0" rtlCol="0" anchor="ctr" anchorCtr="0">
              <a:noAutofit/>
            </a:bodyPr>
            <a:lstStyle/>
            <a:p>
              <a:pPr algn="ctr" defTabSz="684610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685800" algn="l"/>
                  <a:tab pos="1371600" algn="l"/>
                  <a:tab pos="2057400" algn="l"/>
                  <a:tab pos="2743200" algn="l"/>
                  <a:tab pos="3429000" algn="l"/>
                  <a:tab pos="4114800" algn="l"/>
                  <a:tab pos="4800600" algn="l"/>
                  <a:tab pos="5486400" algn="l"/>
                  <a:tab pos="6172200" algn="l"/>
                  <a:tab pos="6858000" algn="l"/>
                  <a:tab pos="7543800" algn="l"/>
                </a:tabLst>
                <a:defRPr/>
              </a:pPr>
              <a:endParaRPr lang="ru-RU" sz="1050" b="1" i="1" dirty="0" smtClean="0"/>
            </a:p>
            <a:p>
              <a:pPr algn="ctr" defTabSz="684610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tabLst>
                  <a:tab pos="685800" algn="l"/>
                  <a:tab pos="1371600" algn="l"/>
                  <a:tab pos="2057400" algn="l"/>
                  <a:tab pos="2743200" algn="l"/>
                  <a:tab pos="3429000" algn="l"/>
                  <a:tab pos="4114800" algn="l"/>
                  <a:tab pos="4800600" algn="l"/>
                  <a:tab pos="5486400" algn="l"/>
                  <a:tab pos="6172200" algn="l"/>
                  <a:tab pos="6858000" algn="l"/>
                  <a:tab pos="7543800" algn="l"/>
                </a:tabLst>
                <a:defRPr/>
              </a:pPr>
              <a:r>
                <a:rPr lang="ru-RU" sz="1050" b="1" i="1" dirty="0" smtClean="0">
                  <a:solidFill>
                    <a:schemeClr val="accent4">
                      <a:lumMod val="50000"/>
                    </a:schemeClr>
                  </a:solidFill>
                </a:rPr>
                <a:t>Начальник отдела образования администрации Бурейского округа, заместитель  председателя </a:t>
              </a:r>
              <a:r>
                <a:rPr lang="ru-RU" sz="1050" b="1" i="1" dirty="0">
                  <a:solidFill>
                    <a:schemeClr val="accent4">
                      <a:lumMod val="50000"/>
                    </a:schemeClr>
                  </a:solidFill>
                </a:rPr>
                <a:t>комиссии по делам несовершеннолетних и защите их прав</a:t>
              </a:r>
              <a:endParaRPr lang="ru-RU" sz="1050" dirty="0">
                <a:solidFill>
                  <a:schemeClr val="accent4">
                    <a:lumMod val="50000"/>
                  </a:schemeClr>
                </a:solidFill>
              </a:endParaRPr>
            </a:p>
            <a:p>
              <a:pPr algn="ctr" defTabSz="684610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685800" algn="l"/>
                  <a:tab pos="1371600" algn="l"/>
                  <a:tab pos="2057400" algn="l"/>
                  <a:tab pos="2743200" algn="l"/>
                  <a:tab pos="3429000" algn="l"/>
                  <a:tab pos="4114800" algn="l"/>
                  <a:tab pos="4800600" algn="l"/>
                  <a:tab pos="5486400" algn="l"/>
                  <a:tab pos="6172200" algn="l"/>
                  <a:tab pos="6858000" algn="l"/>
                  <a:tab pos="7543800" algn="l"/>
                </a:tabLst>
                <a:defRPr/>
              </a:pPr>
              <a:endParaRPr lang="ru-RU" sz="1050" b="1" dirty="0">
                <a:solidFill>
                  <a:srgbClr val="0070C0"/>
                </a:solidFill>
                <a:effectLst>
                  <a:outerShdw blurRad="50800" dist="38100" dir="10800000" algn="r" rotWithShape="0">
                    <a:srgbClr val="0066FF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6" name="Rectangle 2"/>
            <p:cNvSpPr txBox="1">
              <a:spLocks noChangeArrowheads="1"/>
            </p:cNvSpPr>
            <p:nvPr/>
          </p:nvSpPr>
          <p:spPr>
            <a:xfrm>
              <a:off x="6505697" y="908720"/>
              <a:ext cx="1786437" cy="958913"/>
            </a:xfrm>
            <a:prstGeom prst="chevron">
              <a:avLst>
                <a:gd name="adj" fmla="val 29499"/>
              </a:avLst>
            </a:prstGeom>
            <a:gradFill flip="none" rotWithShape="1">
              <a:gsLst>
                <a:gs pos="0">
                  <a:srgbClr val="00B0F0">
                    <a:tint val="66000"/>
                    <a:satMod val="160000"/>
                  </a:srgbClr>
                </a:gs>
                <a:gs pos="50000">
                  <a:srgbClr val="00B0F0">
                    <a:tint val="44500"/>
                    <a:satMod val="160000"/>
                  </a:srgbClr>
                </a:gs>
                <a:gs pos="100000">
                  <a:srgbClr val="00B0F0">
                    <a:tint val="23500"/>
                    <a:satMod val="160000"/>
                  </a:srgbClr>
                </a:gs>
              </a:gsLst>
              <a:lin ang="0" scaled="1"/>
              <a:tileRect/>
            </a:gradFill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0" tIns="0" rIns="0" bIns="0" rtlCol="0" anchor="ctr" anchorCtr="0">
              <a:noAutofit/>
            </a:bodyPr>
            <a:lstStyle/>
            <a:p>
              <a:pPr algn="ctr" defTabSz="684610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685800" algn="l"/>
                  <a:tab pos="1371600" algn="l"/>
                  <a:tab pos="2057400" algn="l"/>
                  <a:tab pos="2743200" algn="l"/>
                  <a:tab pos="3429000" algn="l"/>
                  <a:tab pos="4114800" algn="l"/>
                  <a:tab pos="4800600" algn="l"/>
                  <a:tab pos="5486400" algn="l"/>
                  <a:tab pos="6172200" algn="l"/>
                  <a:tab pos="6858000" algn="l"/>
                  <a:tab pos="7543800" algn="l"/>
                </a:tabLst>
                <a:defRPr/>
              </a:pPr>
              <a:endParaRPr lang="ru-RU" sz="1200" b="1" dirty="0">
                <a:solidFill>
                  <a:srgbClr val="FF0000"/>
                </a:solidFill>
                <a:effectLst>
                  <a:outerShdw blurRad="50800" dist="38100" dir="10800000" algn="r" rotWithShape="0">
                    <a:srgbClr val="0066FF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1" name="Прямоугольник 10"/>
          <p:cNvSpPr/>
          <p:nvPr/>
        </p:nvSpPr>
        <p:spPr>
          <a:xfrm>
            <a:off x="5351871" y="2838174"/>
            <a:ext cx="3429000" cy="58169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060" b="1" i="1" dirty="0">
                <a:solidFill>
                  <a:schemeClr val="accent4">
                    <a:lumMod val="50000"/>
                  </a:schemeClr>
                </a:solidFill>
              </a:rPr>
              <a:t>тел. </a:t>
            </a:r>
            <a:r>
              <a:rPr lang="ru-RU" sz="1060" b="1" i="1" dirty="0" smtClean="0">
                <a:solidFill>
                  <a:schemeClr val="accent4">
                    <a:lumMod val="50000"/>
                  </a:schemeClr>
                </a:solidFill>
              </a:rPr>
              <a:t>8(41634) - 21185</a:t>
            </a:r>
            <a:endParaRPr lang="ru-RU" sz="1060" b="1" dirty="0">
              <a:solidFill>
                <a:schemeClr val="accent4">
                  <a:lumMod val="50000"/>
                </a:schemeClr>
              </a:solidFill>
            </a:endParaRPr>
          </a:p>
          <a:p>
            <a:r>
              <a:rPr lang="ru-RU" sz="1060" b="1" i="1" dirty="0">
                <a:solidFill>
                  <a:schemeClr val="accent4">
                    <a:lumMod val="50000"/>
                  </a:schemeClr>
                </a:solidFill>
              </a:rPr>
              <a:t>адрес: </a:t>
            </a:r>
            <a:r>
              <a:rPr lang="ru-RU" sz="1060" b="1" i="1" dirty="0" err="1" smtClean="0">
                <a:solidFill>
                  <a:schemeClr val="accent4">
                    <a:lumMod val="50000"/>
                  </a:schemeClr>
                </a:solidFill>
              </a:rPr>
              <a:t>пНовобурейский</a:t>
            </a:r>
            <a:r>
              <a:rPr lang="ru-RU" sz="1060" b="1" i="1" dirty="0" smtClean="0">
                <a:solidFill>
                  <a:schemeClr val="accent4">
                    <a:lumMod val="50000"/>
                  </a:schemeClr>
                </a:solidFill>
              </a:rPr>
              <a:t>, </a:t>
            </a:r>
          </a:p>
          <a:p>
            <a:r>
              <a:rPr lang="ru-RU" sz="1060" b="1" i="1" dirty="0" err="1" smtClean="0">
                <a:solidFill>
                  <a:schemeClr val="accent4">
                    <a:lumMod val="50000"/>
                  </a:schemeClr>
                </a:solidFill>
              </a:rPr>
              <a:t>ул.Советская</a:t>
            </a:r>
            <a:r>
              <a:rPr lang="ru-RU" sz="1060" b="1" i="1" dirty="0" smtClean="0">
                <a:solidFill>
                  <a:schemeClr val="accent4">
                    <a:lumMod val="50000"/>
                  </a:schemeClr>
                </a:solidFill>
              </a:rPr>
              <a:t>, 49</a:t>
            </a:r>
            <a:endParaRPr lang="ru-RU" sz="1060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grpSp>
        <p:nvGrpSpPr>
          <p:cNvPr id="28" name="Группа 27"/>
          <p:cNvGrpSpPr/>
          <p:nvPr/>
        </p:nvGrpSpPr>
        <p:grpSpPr>
          <a:xfrm>
            <a:off x="39163" y="3513260"/>
            <a:ext cx="6832529" cy="648072"/>
            <a:chOff x="1115616" y="908720"/>
            <a:chExt cx="7176518" cy="958913"/>
          </a:xfrm>
        </p:grpSpPr>
        <p:sp>
          <p:nvSpPr>
            <p:cNvPr id="29" name="Rectangle 2"/>
            <p:cNvSpPr txBox="1">
              <a:spLocks noChangeArrowheads="1"/>
            </p:cNvSpPr>
            <p:nvPr/>
          </p:nvSpPr>
          <p:spPr>
            <a:xfrm>
              <a:off x="1115616" y="908720"/>
              <a:ext cx="2289116" cy="958913"/>
            </a:xfrm>
            <a:prstGeom prst="homePlate">
              <a:avLst>
                <a:gd name="adj" fmla="val 29499"/>
              </a:avLst>
            </a:prstGeom>
            <a:gradFill flip="none" rotWithShape="1">
              <a:gsLst>
                <a:gs pos="0">
                  <a:srgbClr val="00B0F0">
                    <a:tint val="66000"/>
                    <a:satMod val="160000"/>
                  </a:srgbClr>
                </a:gs>
                <a:gs pos="50000">
                  <a:srgbClr val="00B0F0">
                    <a:tint val="44500"/>
                    <a:satMod val="160000"/>
                  </a:srgbClr>
                </a:gs>
                <a:gs pos="100000">
                  <a:srgbClr val="00B0F0">
                    <a:tint val="23500"/>
                    <a:satMod val="160000"/>
                  </a:srgbClr>
                </a:gs>
              </a:gsLst>
              <a:lin ang="0" scaled="1"/>
              <a:tileRect/>
            </a:gradFill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0" tIns="0" rIns="0" bIns="0" rtlCol="0" anchor="ctr" anchorCtr="0">
              <a:noAutofit/>
            </a:bodyPr>
            <a:lstStyle/>
            <a:p>
              <a:pPr algn="ctr" defTabSz="684610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685800" algn="l"/>
                  <a:tab pos="1371600" algn="l"/>
                  <a:tab pos="2057400" algn="l"/>
                  <a:tab pos="2743200" algn="l"/>
                  <a:tab pos="3429000" algn="l"/>
                  <a:tab pos="4114800" algn="l"/>
                  <a:tab pos="4800600" algn="l"/>
                  <a:tab pos="5486400" algn="l"/>
                  <a:tab pos="6172200" algn="l"/>
                  <a:tab pos="6858000" algn="l"/>
                  <a:tab pos="7543800" algn="l"/>
                </a:tabLst>
                <a:defRPr/>
              </a:pPr>
              <a:r>
                <a:rPr lang="ru-RU" sz="1200" b="1" dirty="0" err="1" smtClean="0">
                  <a:solidFill>
                    <a:schemeClr val="accent4">
                      <a:lumMod val="50000"/>
                    </a:schemeClr>
                  </a:solidFill>
                  <a:effectLst>
                    <a:outerShdw blurRad="50800" dist="38100" dir="10800000" algn="r" rotWithShape="0">
                      <a:srgbClr val="0066FF">
                        <a:alpha val="40000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Лядова</a:t>
              </a:r>
              <a:r>
                <a:rPr lang="ru-RU" sz="1200" b="1" dirty="0" smtClean="0">
                  <a:solidFill>
                    <a:schemeClr val="accent4">
                      <a:lumMod val="50000"/>
                    </a:schemeClr>
                  </a:solidFill>
                  <a:effectLst>
                    <a:outerShdw blurRad="50800" dist="38100" dir="10800000" algn="r" rotWithShape="0">
                      <a:srgbClr val="0066FF">
                        <a:alpha val="40000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Юлия</a:t>
              </a:r>
            </a:p>
            <a:p>
              <a:pPr algn="ctr" defTabSz="684610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685800" algn="l"/>
                  <a:tab pos="1371600" algn="l"/>
                  <a:tab pos="2057400" algn="l"/>
                  <a:tab pos="2743200" algn="l"/>
                  <a:tab pos="3429000" algn="l"/>
                  <a:tab pos="4114800" algn="l"/>
                  <a:tab pos="4800600" algn="l"/>
                  <a:tab pos="5486400" algn="l"/>
                  <a:tab pos="6172200" algn="l"/>
                  <a:tab pos="6858000" algn="l"/>
                  <a:tab pos="7543800" algn="l"/>
                </a:tabLst>
                <a:defRPr/>
              </a:pPr>
              <a:r>
                <a:rPr lang="ru-RU" sz="1200" b="1" dirty="0" smtClean="0">
                  <a:solidFill>
                    <a:schemeClr val="accent4">
                      <a:lumMod val="50000"/>
                    </a:schemeClr>
                  </a:solidFill>
                  <a:effectLst>
                    <a:outerShdw blurRad="50800" dist="38100" dir="10800000" algn="r" rotWithShape="0">
                      <a:srgbClr val="0066FF">
                        <a:alpha val="40000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Александровна</a:t>
              </a:r>
            </a:p>
            <a:p>
              <a:pPr algn="ctr" defTabSz="684610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685800" algn="l"/>
                  <a:tab pos="1371600" algn="l"/>
                  <a:tab pos="2057400" algn="l"/>
                  <a:tab pos="2743200" algn="l"/>
                  <a:tab pos="3429000" algn="l"/>
                  <a:tab pos="4114800" algn="l"/>
                  <a:tab pos="4800600" algn="l"/>
                  <a:tab pos="5486400" algn="l"/>
                  <a:tab pos="6172200" algn="l"/>
                  <a:tab pos="6858000" algn="l"/>
                  <a:tab pos="7543800" algn="l"/>
                </a:tabLst>
                <a:defRPr/>
              </a:pPr>
              <a:r>
                <a:rPr lang="ru-RU" sz="1200" b="1" dirty="0" smtClean="0">
                  <a:solidFill>
                    <a:schemeClr val="accent4">
                      <a:lumMod val="50000"/>
                    </a:schemeClr>
                  </a:solidFill>
                  <a:effectLst>
                    <a:outerShdw blurRad="50800" dist="38100" dir="10800000" algn="r" rotWithShape="0">
                      <a:srgbClr val="0066FF">
                        <a:alpha val="40000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Резник </a:t>
              </a:r>
              <a:r>
                <a:rPr lang="ru-RU" sz="1200" b="1" dirty="0" smtClean="0">
                  <a:solidFill>
                    <a:schemeClr val="accent4">
                      <a:lumMod val="50000"/>
                    </a:schemeClr>
                  </a:solidFill>
                  <a:effectLst>
                    <a:outerShdw blurRad="50800" dist="38100" dir="10800000" algn="r" rotWithShape="0">
                      <a:srgbClr val="0066FF">
                        <a:alpha val="40000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Елена</a:t>
              </a:r>
            </a:p>
            <a:p>
              <a:pPr algn="ctr" defTabSz="684610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685800" algn="l"/>
                  <a:tab pos="1371600" algn="l"/>
                  <a:tab pos="2057400" algn="l"/>
                  <a:tab pos="2743200" algn="l"/>
                  <a:tab pos="3429000" algn="l"/>
                  <a:tab pos="4114800" algn="l"/>
                  <a:tab pos="4800600" algn="l"/>
                  <a:tab pos="5486400" algn="l"/>
                  <a:tab pos="6172200" algn="l"/>
                  <a:tab pos="6858000" algn="l"/>
                  <a:tab pos="7543800" algn="l"/>
                </a:tabLst>
                <a:defRPr/>
              </a:pPr>
              <a:r>
                <a:rPr lang="ru-RU" sz="1200" b="1" dirty="0" smtClean="0">
                  <a:solidFill>
                    <a:schemeClr val="accent4">
                      <a:lumMod val="50000"/>
                    </a:schemeClr>
                  </a:solidFill>
                  <a:effectLst>
                    <a:outerShdw blurRad="50800" dist="38100" dir="10800000" algn="r" rotWithShape="0">
                      <a:srgbClr val="0066FF">
                        <a:alpha val="40000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1200" b="1" dirty="0" smtClean="0">
                  <a:solidFill>
                    <a:schemeClr val="accent4">
                      <a:lumMod val="50000"/>
                    </a:schemeClr>
                  </a:solidFill>
                  <a:effectLst>
                    <a:outerShdw blurRad="50800" dist="38100" dir="10800000" algn="r" rotWithShape="0">
                      <a:srgbClr val="0066FF">
                        <a:alpha val="40000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Валерьевна</a:t>
              </a:r>
              <a:endParaRPr lang="ru-RU" sz="1200" b="1" dirty="0">
                <a:solidFill>
                  <a:schemeClr val="accent4">
                    <a:lumMod val="50000"/>
                  </a:schemeClr>
                </a:solidFill>
                <a:effectLst>
                  <a:outerShdw blurRad="50800" dist="38100" dir="10800000" algn="r" rotWithShape="0">
                    <a:srgbClr val="0066FF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0" name="Rectangle 2"/>
            <p:cNvSpPr txBox="1">
              <a:spLocks noChangeArrowheads="1"/>
            </p:cNvSpPr>
            <p:nvPr/>
          </p:nvSpPr>
          <p:spPr>
            <a:xfrm>
              <a:off x="3177833" y="908720"/>
              <a:ext cx="3463481" cy="958913"/>
            </a:xfrm>
            <a:prstGeom prst="chevron">
              <a:avLst>
                <a:gd name="adj" fmla="val 29499"/>
              </a:avLst>
            </a:prstGeom>
            <a:gradFill flip="none" rotWithShape="1">
              <a:gsLst>
                <a:gs pos="0">
                  <a:srgbClr val="00B0F0">
                    <a:tint val="66000"/>
                    <a:satMod val="160000"/>
                  </a:srgbClr>
                </a:gs>
                <a:gs pos="50000">
                  <a:srgbClr val="00B0F0">
                    <a:tint val="44500"/>
                    <a:satMod val="160000"/>
                  </a:srgbClr>
                </a:gs>
                <a:gs pos="100000">
                  <a:srgbClr val="00B0F0">
                    <a:tint val="23500"/>
                    <a:satMod val="160000"/>
                  </a:srgbClr>
                </a:gs>
              </a:gsLst>
              <a:lin ang="0" scaled="1"/>
              <a:tileRect/>
            </a:gradFill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0" tIns="0" rIns="0" bIns="0" rtlCol="0" anchor="ctr" anchorCtr="0">
              <a:noAutofit/>
            </a:bodyPr>
            <a:lstStyle/>
            <a:p>
              <a:pPr algn="ctr" defTabSz="684610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685800" algn="l"/>
                  <a:tab pos="1371600" algn="l"/>
                  <a:tab pos="2057400" algn="l"/>
                  <a:tab pos="2743200" algn="l"/>
                  <a:tab pos="3429000" algn="l"/>
                  <a:tab pos="4114800" algn="l"/>
                  <a:tab pos="4800600" algn="l"/>
                  <a:tab pos="5486400" algn="l"/>
                  <a:tab pos="6172200" algn="l"/>
                  <a:tab pos="6858000" algn="l"/>
                  <a:tab pos="7543800" algn="l"/>
                </a:tabLst>
                <a:defRPr/>
              </a:pPr>
              <a:endParaRPr lang="ru-RU" sz="1050" b="1" i="1" dirty="0" smtClean="0"/>
            </a:p>
            <a:p>
              <a:pPr algn="ctr" defTabSz="684610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685800" algn="l"/>
                  <a:tab pos="1371600" algn="l"/>
                  <a:tab pos="2057400" algn="l"/>
                  <a:tab pos="2743200" algn="l"/>
                  <a:tab pos="3429000" algn="l"/>
                  <a:tab pos="4114800" algn="l"/>
                  <a:tab pos="4800600" algn="l"/>
                  <a:tab pos="5486400" algn="l"/>
                  <a:tab pos="6172200" algn="l"/>
                  <a:tab pos="6858000" algn="l"/>
                  <a:tab pos="7543800" algn="l"/>
                </a:tabLst>
                <a:defRPr/>
              </a:pPr>
              <a:r>
                <a:rPr lang="ru-RU" sz="1050" b="1" i="1" dirty="0" smtClean="0">
                  <a:solidFill>
                    <a:schemeClr val="accent4">
                      <a:lumMod val="50000"/>
                    </a:schemeClr>
                  </a:solidFill>
                </a:rPr>
                <a:t>Главные специалисты комиссии </a:t>
              </a:r>
              <a:r>
                <a:rPr lang="ru-RU" sz="1050" b="1" i="1" dirty="0">
                  <a:solidFill>
                    <a:schemeClr val="accent4">
                      <a:lumMod val="50000"/>
                    </a:schemeClr>
                  </a:solidFill>
                </a:rPr>
                <a:t>по делам несовершеннолетних и защите их </a:t>
              </a:r>
              <a:r>
                <a:rPr lang="ru-RU" sz="1050" b="1" i="1" dirty="0" smtClean="0">
                  <a:solidFill>
                    <a:schemeClr val="accent4">
                      <a:lumMod val="50000"/>
                    </a:schemeClr>
                  </a:solidFill>
                </a:rPr>
                <a:t>прав при администрации Бурейского округа</a:t>
              </a:r>
              <a:endParaRPr lang="ru-RU" sz="1050" dirty="0">
                <a:solidFill>
                  <a:schemeClr val="accent4">
                    <a:lumMod val="50000"/>
                  </a:schemeClr>
                </a:solidFill>
              </a:endParaRPr>
            </a:p>
            <a:p>
              <a:pPr algn="ctr" defTabSz="684610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685800" algn="l"/>
                  <a:tab pos="1371600" algn="l"/>
                  <a:tab pos="2057400" algn="l"/>
                  <a:tab pos="2743200" algn="l"/>
                  <a:tab pos="3429000" algn="l"/>
                  <a:tab pos="4114800" algn="l"/>
                  <a:tab pos="4800600" algn="l"/>
                  <a:tab pos="5486400" algn="l"/>
                  <a:tab pos="6172200" algn="l"/>
                  <a:tab pos="6858000" algn="l"/>
                  <a:tab pos="7543800" algn="l"/>
                </a:tabLst>
                <a:defRPr/>
              </a:pPr>
              <a:endParaRPr lang="ru-RU" sz="1050" b="1" dirty="0">
                <a:solidFill>
                  <a:schemeClr val="accent4">
                    <a:lumMod val="50000"/>
                  </a:schemeClr>
                </a:solidFill>
                <a:effectLst>
                  <a:outerShdw blurRad="50800" dist="38100" dir="10800000" algn="r" rotWithShape="0">
                    <a:srgbClr val="0066FF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1" name="Rectangle 2"/>
            <p:cNvSpPr txBox="1">
              <a:spLocks noChangeArrowheads="1"/>
            </p:cNvSpPr>
            <p:nvPr/>
          </p:nvSpPr>
          <p:spPr>
            <a:xfrm>
              <a:off x="6384984" y="908720"/>
              <a:ext cx="1907150" cy="958913"/>
            </a:xfrm>
            <a:prstGeom prst="chevron">
              <a:avLst>
                <a:gd name="adj" fmla="val 29499"/>
              </a:avLst>
            </a:prstGeom>
            <a:gradFill flip="none" rotWithShape="1">
              <a:gsLst>
                <a:gs pos="0">
                  <a:srgbClr val="00B0F0">
                    <a:tint val="66000"/>
                    <a:satMod val="160000"/>
                  </a:srgbClr>
                </a:gs>
                <a:gs pos="50000">
                  <a:srgbClr val="00B0F0">
                    <a:tint val="44500"/>
                    <a:satMod val="160000"/>
                  </a:srgbClr>
                </a:gs>
                <a:gs pos="100000">
                  <a:srgbClr val="00B0F0">
                    <a:tint val="23500"/>
                    <a:satMod val="160000"/>
                  </a:srgbClr>
                </a:gs>
              </a:gsLst>
              <a:lin ang="0" scaled="1"/>
              <a:tileRect/>
            </a:gradFill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0" tIns="0" rIns="0" bIns="0" rtlCol="0" anchor="ctr" anchorCtr="0">
              <a:noAutofit/>
            </a:bodyPr>
            <a:lstStyle/>
            <a:p>
              <a:pPr algn="ctr" defTabSz="684610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685800" algn="l"/>
                  <a:tab pos="1371600" algn="l"/>
                  <a:tab pos="2057400" algn="l"/>
                  <a:tab pos="2743200" algn="l"/>
                  <a:tab pos="3429000" algn="l"/>
                  <a:tab pos="4114800" algn="l"/>
                  <a:tab pos="4800600" algn="l"/>
                  <a:tab pos="5486400" algn="l"/>
                  <a:tab pos="6172200" algn="l"/>
                  <a:tab pos="6858000" algn="l"/>
                  <a:tab pos="7543800" algn="l"/>
                </a:tabLst>
                <a:defRPr/>
              </a:pPr>
              <a:endParaRPr lang="ru-RU" sz="1200" b="1" dirty="0">
                <a:solidFill>
                  <a:srgbClr val="FF0000"/>
                </a:solidFill>
                <a:effectLst>
                  <a:outerShdw blurRad="50800" dist="38100" dir="10800000" algn="r" rotWithShape="0">
                    <a:srgbClr val="0066FF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33" name="Прямоугольник 32"/>
          <p:cNvSpPr/>
          <p:nvPr/>
        </p:nvSpPr>
        <p:spPr>
          <a:xfrm>
            <a:off x="5222623" y="3579634"/>
            <a:ext cx="3429000" cy="58169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060" b="1" i="1" dirty="0">
                <a:solidFill>
                  <a:schemeClr val="accent4">
                    <a:lumMod val="50000"/>
                  </a:schemeClr>
                </a:solidFill>
              </a:rPr>
              <a:t>тел. </a:t>
            </a:r>
            <a:r>
              <a:rPr lang="ru-RU" sz="1060" b="1" i="1" dirty="0" smtClean="0">
                <a:solidFill>
                  <a:schemeClr val="accent4">
                    <a:lumMod val="50000"/>
                  </a:schemeClr>
                </a:solidFill>
              </a:rPr>
              <a:t>8(41634) - 21361</a:t>
            </a:r>
            <a:endParaRPr lang="ru-RU" sz="1060" b="1" dirty="0">
              <a:solidFill>
                <a:schemeClr val="accent4">
                  <a:lumMod val="50000"/>
                </a:schemeClr>
              </a:solidFill>
            </a:endParaRPr>
          </a:p>
          <a:p>
            <a:r>
              <a:rPr lang="ru-RU" sz="1060" b="1" i="1" dirty="0">
                <a:solidFill>
                  <a:schemeClr val="accent4">
                    <a:lumMod val="50000"/>
                  </a:schemeClr>
                </a:solidFill>
              </a:rPr>
              <a:t>адрес: </a:t>
            </a:r>
            <a:r>
              <a:rPr lang="ru-RU" sz="1060" b="1" i="1" dirty="0" smtClean="0">
                <a:solidFill>
                  <a:schemeClr val="accent4">
                    <a:lumMod val="50000"/>
                  </a:schemeClr>
                </a:solidFill>
              </a:rPr>
              <a:t>п. Новобурейский</a:t>
            </a:r>
          </a:p>
          <a:p>
            <a:r>
              <a:rPr lang="ru-RU" sz="1060" b="1" i="1" dirty="0" err="1" smtClean="0">
                <a:solidFill>
                  <a:schemeClr val="accent4">
                    <a:lumMod val="50000"/>
                  </a:schemeClr>
                </a:solidFill>
              </a:rPr>
              <a:t>Ул.Советская</a:t>
            </a:r>
            <a:r>
              <a:rPr lang="ru-RU" sz="1060" b="1" i="1" dirty="0" smtClean="0">
                <a:solidFill>
                  <a:schemeClr val="accent4">
                    <a:lumMod val="50000"/>
                  </a:schemeClr>
                </a:solidFill>
              </a:rPr>
              <a:t>, 49</a:t>
            </a:r>
            <a:endParaRPr lang="ru-RU" sz="1060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grpSp>
        <p:nvGrpSpPr>
          <p:cNvPr id="35" name="Группа 34"/>
          <p:cNvGrpSpPr/>
          <p:nvPr/>
        </p:nvGrpSpPr>
        <p:grpSpPr>
          <a:xfrm>
            <a:off x="25471" y="4217118"/>
            <a:ext cx="6832529" cy="648072"/>
            <a:chOff x="1115616" y="908720"/>
            <a:chExt cx="7176518" cy="958913"/>
          </a:xfrm>
        </p:grpSpPr>
        <p:sp>
          <p:nvSpPr>
            <p:cNvPr id="36" name="Rectangle 2"/>
            <p:cNvSpPr txBox="1">
              <a:spLocks noChangeArrowheads="1"/>
            </p:cNvSpPr>
            <p:nvPr/>
          </p:nvSpPr>
          <p:spPr>
            <a:xfrm>
              <a:off x="1115616" y="908720"/>
              <a:ext cx="2289116" cy="958913"/>
            </a:xfrm>
            <a:prstGeom prst="homePlate">
              <a:avLst>
                <a:gd name="adj" fmla="val 29499"/>
              </a:avLst>
            </a:prstGeom>
            <a:gradFill flip="none" rotWithShape="1">
              <a:gsLst>
                <a:gs pos="0">
                  <a:srgbClr val="00B0F0">
                    <a:tint val="66000"/>
                    <a:satMod val="160000"/>
                  </a:srgbClr>
                </a:gs>
                <a:gs pos="50000">
                  <a:srgbClr val="00B0F0">
                    <a:tint val="44500"/>
                    <a:satMod val="160000"/>
                  </a:srgbClr>
                </a:gs>
                <a:gs pos="100000">
                  <a:srgbClr val="00B0F0">
                    <a:tint val="23500"/>
                    <a:satMod val="160000"/>
                  </a:srgbClr>
                </a:gs>
              </a:gsLst>
              <a:lin ang="0" scaled="1"/>
              <a:tileRect/>
            </a:gradFill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0" tIns="0" rIns="0" bIns="0" rtlCol="0" anchor="ctr" anchorCtr="0">
              <a:noAutofit/>
            </a:bodyPr>
            <a:lstStyle/>
            <a:p>
              <a:pPr algn="ctr" defTabSz="684610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685800" algn="l"/>
                  <a:tab pos="1371600" algn="l"/>
                  <a:tab pos="2057400" algn="l"/>
                  <a:tab pos="2743200" algn="l"/>
                  <a:tab pos="3429000" algn="l"/>
                  <a:tab pos="4114800" algn="l"/>
                  <a:tab pos="4800600" algn="l"/>
                  <a:tab pos="5486400" algn="l"/>
                  <a:tab pos="6172200" algn="l"/>
                  <a:tab pos="6858000" algn="l"/>
                  <a:tab pos="7543800" algn="l"/>
                </a:tabLst>
                <a:defRPr/>
              </a:pPr>
              <a:r>
                <a:rPr lang="ru-RU" sz="1200" b="1" dirty="0" err="1" smtClean="0">
                  <a:solidFill>
                    <a:schemeClr val="accent4">
                      <a:lumMod val="50000"/>
                    </a:schemeClr>
                  </a:solidFill>
                  <a:effectLst>
                    <a:outerShdw blurRad="50800" dist="38100" dir="10800000" algn="r" rotWithShape="0">
                      <a:srgbClr val="0066FF">
                        <a:alpha val="40000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Короткоручко</a:t>
              </a:r>
              <a:r>
                <a:rPr lang="ru-RU" sz="1200" b="1" dirty="0" smtClean="0">
                  <a:solidFill>
                    <a:schemeClr val="accent4">
                      <a:lumMod val="50000"/>
                    </a:schemeClr>
                  </a:solidFill>
                  <a:effectLst>
                    <a:outerShdw blurRad="50800" dist="38100" dir="10800000" algn="r" rotWithShape="0">
                      <a:srgbClr val="0066FF">
                        <a:alpha val="40000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Антон Юрьевич</a:t>
              </a:r>
              <a:endParaRPr lang="ru-RU" sz="1200" b="1" dirty="0">
                <a:solidFill>
                  <a:schemeClr val="accent4">
                    <a:lumMod val="50000"/>
                  </a:schemeClr>
                </a:solidFill>
                <a:effectLst>
                  <a:outerShdw blurRad="50800" dist="38100" dir="10800000" algn="r" rotWithShape="0">
                    <a:srgbClr val="0066FF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7" name="Rectangle 2"/>
            <p:cNvSpPr txBox="1">
              <a:spLocks noChangeArrowheads="1"/>
            </p:cNvSpPr>
            <p:nvPr/>
          </p:nvSpPr>
          <p:spPr>
            <a:xfrm>
              <a:off x="3177833" y="908720"/>
              <a:ext cx="3463481" cy="958913"/>
            </a:xfrm>
            <a:prstGeom prst="chevron">
              <a:avLst>
                <a:gd name="adj" fmla="val 29499"/>
              </a:avLst>
            </a:prstGeom>
            <a:gradFill flip="none" rotWithShape="1">
              <a:gsLst>
                <a:gs pos="0">
                  <a:srgbClr val="00B0F0">
                    <a:tint val="66000"/>
                    <a:satMod val="160000"/>
                  </a:srgbClr>
                </a:gs>
                <a:gs pos="50000">
                  <a:srgbClr val="00B0F0">
                    <a:tint val="44500"/>
                    <a:satMod val="160000"/>
                  </a:srgbClr>
                </a:gs>
                <a:gs pos="100000">
                  <a:srgbClr val="00B0F0">
                    <a:tint val="23500"/>
                    <a:satMod val="160000"/>
                  </a:srgbClr>
                </a:gs>
              </a:gsLst>
              <a:lin ang="0" scaled="1"/>
              <a:tileRect/>
            </a:gradFill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0" tIns="0" rIns="0" bIns="0" rtlCol="0" anchor="ctr" anchorCtr="0">
              <a:noAutofit/>
            </a:bodyPr>
            <a:lstStyle/>
            <a:p>
              <a:pPr algn="ctr" defTabSz="684610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685800" algn="l"/>
                  <a:tab pos="1371600" algn="l"/>
                  <a:tab pos="2057400" algn="l"/>
                  <a:tab pos="2743200" algn="l"/>
                  <a:tab pos="3429000" algn="l"/>
                  <a:tab pos="4114800" algn="l"/>
                  <a:tab pos="4800600" algn="l"/>
                  <a:tab pos="5486400" algn="l"/>
                  <a:tab pos="6172200" algn="l"/>
                  <a:tab pos="6858000" algn="l"/>
                  <a:tab pos="7543800" algn="l"/>
                </a:tabLst>
                <a:defRPr/>
              </a:pPr>
              <a:endParaRPr lang="ru-RU" sz="1050" b="1" i="1" dirty="0" smtClean="0"/>
            </a:p>
            <a:p>
              <a:pPr algn="ctr" defTabSz="684610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685800" algn="l"/>
                  <a:tab pos="1371600" algn="l"/>
                  <a:tab pos="2057400" algn="l"/>
                  <a:tab pos="2743200" algn="l"/>
                  <a:tab pos="3429000" algn="l"/>
                  <a:tab pos="4114800" algn="l"/>
                  <a:tab pos="4800600" algn="l"/>
                  <a:tab pos="5486400" algn="l"/>
                  <a:tab pos="6172200" algn="l"/>
                  <a:tab pos="6858000" algn="l"/>
                  <a:tab pos="7543800" algn="l"/>
                </a:tabLst>
                <a:defRPr/>
              </a:pPr>
              <a:endParaRPr lang="ru-RU" sz="1050" b="1" i="1" dirty="0"/>
            </a:p>
            <a:p>
              <a:pPr algn="ctr" defTabSz="684610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685800" algn="l"/>
                  <a:tab pos="1371600" algn="l"/>
                  <a:tab pos="2057400" algn="l"/>
                  <a:tab pos="2743200" algn="l"/>
                  <a:tab pos="3429000" algn="l"/>
                  <a:tab pos="4114800" algn="l"/>
                  <a:tab pos="4800600" algn="l"/>
                  <a:tab pos="5486400" algn="l"/>
                  <a:tab pos="6172200" algn="l"/>
                  <a:tab pos="6858000" algn="l"/>
                  <a:tab pos="7543800" algn="l"/>
                </a:tabLst>
                <a:defRPr/>
              </a:pPr>
              <a:r>
                <a:rPr lang="ru-RU" sz="1050" b="1" i="1" dirty="0" smtClean="0">
                  <a:solidFill>
                    <a:schemeClr val="accent4">
                      <a:lumMod val="50000"/>
                    </a:schemeClr>
                  </a:solidFill>
                </a:rPr>
                <a:t>Начальник МО МВД России «Бурейский» </a:t>
              </a:r>
              <a:endParaRPr lang="ru-RU" sz="1050" b="1" i="1" dirty="0">
                <a:solidFill>
                  <a:schemeClr val="accent4">
                    <a:lumMod val="50000"/>
                  </a:schemeClr>
                </a:solidFill>
              </a:endParaRPr>
            </a:p>
            <a:p>
              <a:pPr algn="ctr" defTabSz="684610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685800" algn="l"/>
                  <a:tab pos="1371600" algn="l"/>
                  <a:tab pos="2057400" algn="l"/>
                  <a:tab pos="2743200" algn="l"/>
                  <a:tab pos="3429000" algn="l"/>
                  <a:tab pos="4114800" algn="l"/>
                  <a:tab pos="4800600" algn="l"/>
                  <a:tab pos="5486400" algn="l"/>
                  <a:tab pos="6172200" algn="l"/>
                  <a:tab pos="6858000" algn="l"/>
                  <a:tab pos="7543800" algn="l"/>
                </a:tabLst>
                <a:defRPr/>
              </a:pPr>
              <a:endParaRPr lang="ru-RU" sz="1050" dirty="0">
                <a:solidFill>
                  <a:schemeClr val="tx2">
                    <a:lumMod val="50000"/>
                  </a:schemeClr>
                </a:solidFill>
              </a:endParaRPr>
            </a:p>
            <a:p>
              <a:pPr algn="ctr" defTabSz="684610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685800" algn="l"/>
                  <a:tab pos="1371600" algn="l"/>
                  <a:tab pos="2057400" algn="l"/>
                  <a:tab pos="2743200" algn="l"/>
                  <a:tab pos="3429000" algn="l"/>
                  <a:tab pos="4114800" algn="l"/>
                  <a:tab pos="4800600" algn="l"/>
                  <a:tab pos="5486400" algn="l"/>
                  <a:tab pos="6172200" algn="l"/>
                  <a:tab pos="6858000" algn="l"/>
                  <a:tab pos="7543800" algn="l"/>
                </a:tabLst>
                <a:defRPr/>
              </a:pPr>
              <a:endParaRPr lang="ru-RU" sz="1050" b="1" dirty="0">
                <a:solidFill>
                  <a:schemeClr val="tx2">
                    <a:lumMod val="50000"/>
                  </a:schemeClr>
                </a:solidFill>
                <a:effectLst>
                  <a:outerShdw blurRad="50800" dist="38100" dir="10800000" algn="r" rotWithShape="0">
                    <a:srgbClr val="0066FF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8" name="Rectangle 2"/>
            <p:cNvSpPr txBox="1">
              <a:spLocks noChangeArrowheads="1"/>
            </p:cNvSpPr>
            <p:nvPr/>
          </p:nvSpPr>
          <p:spPr>
            <a:xfrm>
              <a:off x="6384984" y="908720"/>
              <a:ext cx="1907150" cy="958913"/>
            </a:xfrm>
            <a:prstGeom prst="chevron">
              <a:avLst>
                <a:gd name="adj" fmla="val 29499"/>
              </a:avLst>
            </a:prstGeom>
            <a:gradFill flip="none" rotWithShape="1">
              <a:gsLst>
                <a:gs pos="0">
                  <a:srgbClr val="00B0F0">
                    <a:tint val="66000"/>
                    <a:satMod val="160000"/>
                  </a:srgbClr>
                </a:gs>
                <a:gs pos="50000">
                  <a:srgbClr val="00B0F0">
                    <a:tint val="44500"/>
                    <a:satMod val="160000"/>
                  </a:srgbClr>
                </a:gs>
                <a:gs pos="100000">
                  <a:srgbClr val="00B0F0">
                    <a:tint val="23500"/>
                    <a:satMod val="160000"/>
                  </a:srgbClr>
                </a:gs>
              </a:gsLst>
              <a:lin ang="0" scaled="1"/>
              <a:tileRect/>
            </a:gradFill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0" tIns="0" rIns="0" bIns="0" rtlCol="0" anchor="ctr" anchorCtr="0">
              <a:noAutofit/>
            </a:bodyPr>
            <a:lstStyle/>
            <a:p>
              <a:pPr algn="ctr" defTabSz="684610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685800" algn="l"/>
                  <a:tab pos="1371600" algn="l"/>
                  <a:tab pos="2057400" algn="l"/>
                  <a:tab pos="2743200" algn="l"/>
                  <a:tab pos="3429000" algn="l"/>
                  <a:tab pos="4114800" algn="l"/>
                  <a:tab pos="4800600" algn="l"/>
                  <a:tab pos="5486400" algn="l"/>
                  <a:tab pos="6172200" algn="l"/>
                  <a:tab pos="6858000" algn="l"/>
                  <a:tab pos="7543800" algn="l"/>
                </a:tabLst>
                <a:defRPr/>
              </a:pPr>
              <a:endParaRPr lang="ru-RU" sz="1200" b="1" dirty="0">
                <a:solidFill>
                  <a:srgbClr val="FF0000"/>
                </a:solidFill>
                <a:effectLst>
                  <a:outerShdw blurRad="50800" dist="38100" dir="10800000" algn="r" rotWithShape="0">
                    <a:srgbClr val="0066FF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1" name="Прямоугольник 20"/>
          <p:cNvSpPr/>
          <p:nvPr/>
        </p:nvSpPr>
        <p:spPr>
          <a:xfrm>
            <a:off x="5157192" y="4283492"/>
            <a:ext cx="3429000" cy="58169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060" b="1" i="1" dirty="0">
                <a:solidFill>
                  <a:schemeClr val="accent4">
                    <a:lumMod val="50000"/>
                  </a:schemeClr>
                </a:solidFill>
              </a:rPr>
              <a:t>тел. </a:t>
            </a:r>
            <a:r>
              <a:rPr lang="ru-RU" sz="1060" b="1" i="1" dirty="0" smtClean="0">
                <a:solidFill>
                  <a:schemeClr val="accent4">
                    <a:lumMod val="50000"/>
                  </a:schemeClr>
                </a:solidFill>
              </a:rPr>
              <a:t>8(41634)-21568</a:t>
            </a:r>
            <a:endParaRPr lang="ru-RU" sz="1060" dirty="0">
              <a:solidFill>
                <a:schemeClr val="accent4">
                  <a:lumMod val="50000"/>
                </a:schemeClr>
              </a:solidFill>
            </a:endParaRPr>
          </a:p>
          <a:p>
            <a:r>
              <a:rPr lang="ru-RU" sz="1060" b="1" i="1" dirty="0">
                <a:solidFill>
                  <a:schemeClr val="accent4">
                    <a:lumMod val="50000"/>
                  </a:schemeClr>
                </a:solidFill>
              </a:rPr>
              <a:t>адрес: </a:t>
            </a:r>
            <a:r>
              <a:rPr lang="ru-RU" sz="1060" b="1" i="1" dirty="0" smtClean="0">
                <a:solidFill>
                  <a:schemeClr val="accent4">
                    <a:lumMod val="50000"/>
                  </a:schemeClr>
                </a:solidFill>
              </a:rPr>
              <a:t>п. Новобурейский,</a:t>
            </a:r>
          </a:p>
          <a:p>
            <a:r>
              <a:rPr lang="ru-RU" sz="1060" b="1" i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ru-RU" sz="1060" b="1" i="1" dirty="0" err="1" smtClean="0">
                <a:solidFill>
                  <a:schemeClr val="accent4">
                    <a:lumMod val="50000"/>
                  </a:schemeClr>
                </a:solidFill>
              </a:rPr>
              <a:t>ул.Горького</a:t>
            </a:r>
            <a:r>
              <a:rPr lang="ru-RU" sz="1060" b="1" i="1" dirty="0" smtClean="0">
                <a:solidFill>
                  <a:schemeClr val="accent4">
                    <a:lumMod val="50000"/>
                  </a:schemeClr>
                </a:solidFill>
              </a:rPr>
              <a:t>, 22</a:t>
            </a:r>
            <a:endParaRPr lang="ru-RU" sz="1060" dirty="0">
              <a:solidFill>
                <a:schemeClr val="accent4">
                  <a:lumMod val="50000"/>
                </a:schemeClr>
              </a:solidFill>
            </a:endParaRPr>
          </a:p>
        </p:txBody>
      </p:sp>
      <p:grpSp>
        <p:nvGrpSpPr>
          <p:cNvPr id="41" name="Группа 40"/>
          <p:cNvGrpSpPr/>
          <p:nvPr/>
        </p:nvGrpSpPr>
        <p:grpSpPr>
          <a:xfrm>
            <a:off x="39163" y="4865190"/>
            <a:ext cx="6793366" cy="648072"/>
            <a:chOff x="1156751" y="908720"/>
            <a:chExt cx="7135383" cy="958913"/>
          </a:xfrm>
        </p:grpSpPr>
        <p:sp>
          <p:nvSpPr>
            <p:cNvPr id="42" name="Rectangle 2"/>
            <p:cNvSpPr txBox="1">
              <a:spLocks noChangeArrowheads="1"/>
            </p:cNvSpPr>
            <p:nvPr/>
          </p:nvSpPr>
          <p:spPr>
            <a:xfrm>
              <a:off x="1156751" y="908720"/>
              <a:ext cx="2543194" cy="958913"/>
            </a:xfrm>
            <a:prstGeom prst="homePlate">
              <a:avLst>
                <a:gd name="adj" fmla="val 29499"/>
              </a:avLst>
            </a:prstGeom>
            <a:gradFill flip="none" rotWithShape="1">
              <a:gsLst>
                <a:gs pos="0">
                  <a:srgbClr val="00B0F0">
                    <a:tint val="66000"/>
                    <a:satMod val="160000"/>
                  </a:srgbClr>
                </a:gs>
                <a:gs pos="50000">
                  <a:srgbClr val="00B0F0">
                    <a:tint val="44500"/>
                    <a:satMod val="160000"/>
                  </a:srgbClr>
                </a:gs>
                <a:gs pos="100000">
                  <a:srgbClr val="00B0F0">
                    <a:tint val="23500"/>
                    <a:satMod val="160000"/>
                  </a:srgbClr>
                </a:gs>
              </a:gsLst>
              <a:lin ang="0" scaled="1"/>
              <a:tileRect/>
            </a:gradFill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0" tIns="0" rIns="0" bIns="0" rtlCol="0" anchor="ctr" anchorCtr="0">
              <a:noAutofit/>
            </a:bodyPr>
            <a:lstStyle/>
            <a:p>
              <a:pPr algn="ctr" defTabSz="684610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685800" algn="l"/>
                  <a:tab pos="1371600" algn="l"/>
                  <a:tab pos="2057400" algn="l"/>
                  <a:tab pos="2743200" algn="l"/>
                  <a:tab pos="3429000" algn="l"/>
                  <a:tab pos="4114800" algn="l"/>
                  <a:tab pos="4800600" algn="l"/>
                  <a:tab pos="5486400" algn="l"/>
                  <a:tab pos="6172200" algn="l"/>
                  <a:tab pos="6858000" algn="l"/>
                  <a:tab pos="7543800" algn="l"/>
                </a:tabLst>
                <a:defRPr/>
              </a:pPr>
              <a:r>
                <a:rPr lang="ru-RU" sz="1200" b="1" dirty="0" err="1" smtClean="0">
                  <a:solidFill>
                    <a:schemeClr val="accent4">
                      <a:lumMod val="50000"/>
                    </a:schemeClr>
                  </a:solidFill>
                  <a:effectLst>
                    <a:outerShdw blurRad="50800" dist="38100" dir="10800000" algn="r" rotWithShape="0">
                      <a:srgbClr val="0066FF">
                        <a:alpha val="40000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Степанюк</a:t>
              </a:r>
              <a:r>
                <a:rPr lang="ru-RU" sz="1200" b="1" dirty="0" smtClean="0">
                  <a:solidFill>
                    <a:schemeClr val="accent4">
                      <a:lumMod val="50000"/>
                    </a:schemeClr>
                  </a:solidFill>
                  <a:effectLst>
                    <a:outerShdw blurRad="50800" dist="38100" dir="10800000" algn="r" rotWithShape="0">
                      <a:srgbClr val="0066FF">
                        <a:alpha val="40000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Анна </a:t>
              </a:r>
            </a:p>
            <a:p>
              <a:pPr algn="ctr" defTabSz="684610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685800" algn="l"/>
                  <a:tab pos="1371600" algn="l"/>
                  <a:tab pos="2057400" algn="l"/>
                  <a:tab pos="2743200" algn="l"/>
                  <a:tab pos="3429000" algn="l"/>
                  <a:tab pos="4114800" algn="l"/>
                  <a:tab pos="4800600" algn="l"/>
                  <a:tab pos="5486400" algn="l"/>
                  <a:tab pos="6172200" algn="l"/>
                  <a:tab pos="6858000" algn="l"/>
                  <a:tab pos="7543800" algn="l"/>
                </a:tabLst>
                <a:defRPr/>
              </a:pPr>
              <a:r>
                <a:rPr lang="ru-RU" sz="1200" b="1" dirty="0" smtClean="0">
                  <a:solidFill>
                    <a:schemeClr val="accent4">
                      <a:lumMod val="50000"/>
                    </a:schemeClr>
                  </a:solidFill>
                  <a:effectLst>
                    <a:outerShdw blurRad="50800" dist="38100" dir="10800000" algn="r" rotWithShape="0">
                      <a:srgbClr val="0066FF">
                        <a:alpha val="40000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Владимировна</a:t>
              </a:r>
            </a:p>
            <a:p>
              <a:pPr algn="ctr" defTabSz="684610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685800" algn="l"/>
                  <a:tab pos="1371600" algn="l"/>
                  <a:tab pos="2057400" algn="l"/>
                  <a:tab pos="2743200" algn="l"/>
                  <a:tab pos="3429000" algn="l"/>
                  <a:tab pos="4114800" algn="l"/>
                  <a:tab pos="4800600" algn="l"/>
                  <a:tab pos="5486400" algn="l"/>
                  <a:tab pos="6172200" algn="l"/>
                  <a:tab pos="6858000" algn="l"/>
                  <a:tab pos="7543800" algn="l"/>
                </a:tabLst>
                <a:defRPr/>
              </a:pPr>
              <a:r>
                <a:rPr lang="ru-RU" sz="1200" b="1" dirty="0" smtClean="0">
                  <a:solidFill>
                    <a:schemeClr val="accent4">
                      <a:lumMod val="50000"/>
                    </a:schemeClr>
                  </a:solidFill>
                  <a:effectLst>
                    <a:outerShdw blurRad="50800" dist="38100" dir="10800000" algn="r" rotWithShape="0">
                      <a:srgbClr val="0066FF">
                        <a:alpha val="40000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Гриценко Юлия </a:t>
              </a:r>
            </a:p>
            <a:p>
              <a:pPr algn="ctr" defTabSz="684610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685800" algn="l"/>
                  <a:tab pos="1371600" algn="l"/>
                  <a:tab pos="2057400" algn="l"/>
                  <a:tab pos="2743200" algn="l"/>
                  <a:tab pos="3429000" algn="l"/>
                  <a:tab pos="4114800" algn="l"/>
                  <a:tab pos="4800600" algn="l"/>
                  <a:tab pos="5486400" algn="l"/>
                  <a:tab pos="6172200" algn="l"/>
                  <a:tab pos="6858000" algn="l"/>
                  <a:tab pos="7543800" algn="l"/>
                </a:tabLst>
                <a:defRPr/>
              </a:pPr>
              <a:r>
                <a:rPr lang="ru-RU" sz="1200" b="1" dirty="0" smtClean="0">
                  <a:solidFill>
                    <a:schemeClr val="accent4">
                      <a:lumMod val="50000"/>
                    </a:schemeClr>
                  </a:solidFill>
                  <a:effectLst>
                    <a:outerShdw blurRad="50800" dist="38100" dir="10800000" algn="r" rotWithShape="0">
                      <a:srgbClr val="0066FF">
                        <a:alpha val="40000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Николаевна</a:t>
              </a:r>
              <a:endParaRPr lang="ru-RU" sz="1200" b="1" dirty="0">
                <a:solidFill>
                  <a:schemeClr val="accent4">
                    <a:lumMod val="50000"/>
                  </a:schemeClr>
                </a:solidFill>
                <a:effectLst>
                  <a:outerShdw blurRad="50800" dist="38100" dir="10800000" algn="r" rotWithShape="0">
                    <a:srgbClr val="0066FF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3" name="Rectangle 2"/>
            <p:cNvSpPr txBox="1">
              <a:spLocks noChangeArrowheads="1"/>
            </p:cNvSpPr>
            <p:nvPr/>
          </p:nvSpPr>
          <p:spPr>
            <a:xfrm>
              <a:off x="3194077" y="908720"/>
              <a:ext cx="3473990" cy="958913"/>
            </a:xfrm>
            <a:prstGeom prst="chevron">
              <a:avLst>
                <a:gd name="adj" fmla="val 29499"/>
              </a:avLst>
            </a:prstGeom>
            <a:gradFill flip="none" rotWithShape="1">
              <a:gsLst>
                <a:gs pos="0">
                  <a:srgbClr val="00B0F0">
                    <a:tint val="66000"/>
                    <a:satMod val="160000"/>
                  </a:srgbClr>
                </a:gs>
                <a:gs pos="50000">
                  <a:srgbClr val="00B0F0">
                    <a:tint val="44500"/>
                    <a:satMod val="160000"/>
                  </a:srgbClr>
                </a:gs>
                <a:gs pos="100000">
                  <a:srgbClr val="00B0F0">
                    <a:tint val="23500"/>
                    <a:satMod val="160000"/>
                  </a:srgbClr>
                </a:gs>
              </a:gsLst>
              <a:lin ang="0" scaled="1"/>
              <a:tileRect/>
            </a:gradFill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0" tIns="0" rIns="0" bIns="0" rtlCol="0" anchor="ctr" anchorCtr="0">
              <a:noAutofit/>
            </a:bodyPr>
            <a:lstStyle/>
            <a:p>
              <a:pPr algn="ctr" defTabSz="684610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685800" algn="l"/>
                  <a:tab pos="1371600" algn="l"/>
                  <a:tab pos="2057400" algn="l"/>
                  <a:tab pos="2743200" algn="l"/>
                  <a:tab pos="3429000" algn="l"/>
                  <a:tab pos="4114800" algn="l"/>
                  <a:tab pos="4800600" algn="l"/>
                  <a:tab pos="5486400" algn="l"/>
                  <a:tab pos="6172200" algn="l"/>
                  <a:tab pos="6858000" algn="l"/>
                  <a:tab pos="7543800" algn="l"/>
                </a:tabLst>
                <a:defRPr/>
              </a:pPr>
              <a:r>
                <a:rPr lang="ru-RU" sz="1050" b="1" i="1" dirty="0" smtClean="0">
                  <a:solidFill>
                    <a:schemeClr val="accent4">
                      <a:lumMod val="50000"/>
                    </a:schemeClr>
                  </a:solidFill>
                </a:rPr>
                <a:t>Инспектора ПДН  МО МВД России </a:t>
              </a:r>
              <a:br>
                <a:rPr lang="ru-RU" sz="1050" b="1" i="1" dirty="0" smtClean="0">
                  <a:solidFill>
                    <a:schemeClr val="accent4">
                      <a:lumMod val="50000"/>
                    </a:schemeClr>
                  </a:solidFill>
                </a:rPr>
              </a:br>
              <a:r>
                <a:rPr lang="ru-RU" sz="1050" b="1" i="1" dirty="0" smtClean="0">
                  <a:solidFill>
                    <a:schemeClr val="accent4">
                      <a:lumMod val="50000"/>
                    </a:schemeClr>
                  </a:solidFill>
                </a:rPr>
                <a:t>«Бурейский»</a:t>
              </a:r>
              <a:endParaRPr lang="ru-RU" sz="1050" dirty="0">
                <a:solidFill>
                  <a:schemeClr val="accent4">
                    <a:lumMod val="50000"/>
                  </a:schemeClr>
                </a:solidFill>
              </a:endParaRPr>
            </a:p>
            <a:p>
              <a:pPr algn="ctr" defTabSz="684610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685800" algn="l"/>
                  <a:tab pos="1371600" algn="l"/>
                  <a:tab pos="2057400" algn="l"/>
                  <a:tab pos="2743200" algn="l"/>
                  <a:tab pos="3429000" algn="l"/>
                  <a:tab pos="4114800" algn="l"/>
                  <a:tab pos="4800600" algn="l"/>
                  <a:tab pos="5486400" algn="l"/>
                  <a:tab pos="6172200" algn="l"/>
                  <a:tab pos="6858000" algn="l"/>
                  <a:tab pos="7543800" algn="l"/>
                </a:tabLst>
                <a:defRPr/>
              </a:pPr>
              <a:endParaRPr lang="ru-RU" sz="1050" b="1" dirty="0">
                <a:solidFill>
                  <a:schemeClr val="tx2">
                    <a:lumMod val="50000"/>
                  </a:schemeClr>
                </a:solidFill>
                <a:effectLst>
                  <a:outerShdw blurRad="50800" dist="38100" dir="10800000" algn="r" rotWithShape="0">
                    <a:srgbClr val="0066FF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4" name="Rectangle 2"/>
            <p:cNvSpPr txBox="1">
              <a:spLocks noChangeArrowheads="1"/>
            </p:cNvSpPr>
            <p:nvPr/>
          </p:nvSpPr>
          <p:spPr>
            <a:xfrm>
              <a:off x="6426119" y="908720"/>
              <a:ext cx="1866015" cy="958913"/>
            </a:xfrm>
            <a:prstGeom prst="chevron">
              <a:avLst>
                <a:gd name="adj" fmla="val 29499"/>
              </a:avLst>
            </a:prstGeom>
            <a:gradFill flip="none" rotWithShape="1">
              <a:gsLst>
                <a:gs pos="0">
                  <a:srgbClr val="00B0F0">
                    <a:tint val="66000"/>
                    <a:satMod val="160000"/>
                  </a:srgbClr>
                </a:gs>
                <a:gs pos="50000">
                  <a:srgbClr val="00B0F0">
                    <a:tint val="44500"/>
                    <a:satMod val="160000"/>
                  </a:srgbClr>
                </a:gs>
                <a:gs pos="100000">
                  <a:srgbClr val="00B0F0">
                    <a:tint val="23500"/>
                    <a:satMod val="160000"/>
                  </a:srgbClr>
                </a:gs>
              </a:gsLst>
              <a:lin ang="0" scaled="1"/>
              <a:tileRect/>
            </a:gradFill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0" tIns="0" rIns="0" bIns="0" rtlCol="0" anchor="ctr" anchorCtr="0">
              <a:noAutofit/>
            </a:bodyPr>
            <a:lstStyle/>
            <a:p>
              <a:pPr algn="ctr" defTabSz="684610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685800" algn="l"/>
                  <a:tab pos="1371600" algn="l"/>
                  <a:tab pos="2057400" algn="l"/>
                  <a:tab pos="2743200" algn="l"/>
                  <a:tab pos="3429000" algn="l"/>
                  <a:tab pos="4114800" algn="l"/>
                  <a:tab pos="4800600" algn="l"/>
                  <a:tab pos="5486400" algn="l"/>
                  <a:tab pos="6172200" algn="l"/>
                  <a:tab pos="6858000" algn="l"/>
                  <a:tab pos="7543800" algn="l"/>
                </a:tabLst>
                <a:defRPr/>
              </a:pPr>
              <a:endParaRPr lang="ru-RU" sz="1200" b="1" dirty="0">
                <a:solidFill>
                  <a:srgbClr val="FF0000"/>
                </a:solidFill>
                <a:effectLst>
                  <a:outerShdw blurRad="50800" dist="38100" dir="10800000" algn="r" rotWithShape="0">
                    <a:srgbClr val="0066FF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45" name="Прямоугольник 44"/>
          <p:cNvSpPr/>
          <p:nvPr/>
        </p:nvSpPr>
        <p:spPr>
          <a:xfrm>
            <a:off x="5228483" y="4891159"/>
            <a:ext cx="3561167" cy="5816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60" b="1" i="1" dirty="0">
                <a:solidFill>
                  <a:schemeClr val="accent4">
                    <a:lumMod val="50000"/>
                  </a:schemeClr>
                </a:solidFill>
              </a:rPr>
              <a:t>тел. </a:t>
            </a:r>
            <a:r>
              <a:rPr lang="ru-RU" sz="1060" b="1" i="1" dirty="0" smtClean="0">
                <a:solidFill>
                  <a:schemeClr val="accent4">
                    <a:lumMod val="50000"/>
                  </a:schemeClr>
                </a:solidFill>
              </a:rPr>
              <a:t>8(41634)-21102</a:t>
            </a:r>
            <a:endParaRPr lang="ru-RU" sz="1060" dirty="0">
              <a:solidFill>
                <a:schemeClr val="accent4">
                  <a:lumMod val="50000"/>
                </a:schemeClr>
              </a:solidFill>
            </a:endParaRPr>
          </a:p>
          <a:p>
            <a:r>
              <a:rPr lang="ru-RU" sz="1060" b="1" i="1" dirty="0">
                <a:solidFill>
                  <a:schemeClr val="accent4">
                    <a:lumMod val="50000"/>
                  </a:schemeClr>
                </a:solidFill>
              </a:rPr>
              <a:t>адрес: </a:t>
            </a:r>
            <a:r>
              <a:rPr lang="ru-RU" sz="1060" b="1" i="1" dirty="0" smtClean="0">
                <a:solidFill>
                  <a:schemeClr val="accent4">
                    <a:lumMod val="50000"/>
                  </a:schemeClr>
                </a:solidFill>
              </a:rPr>
              <a:t>п. Новобурейский,</a:t>
            </a:r>
          </a:p>
          <a:p>
            <a:r>
              <a:rPr lang="ru-RU" sz="1060" b="1" i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ru-RU" sz="1060" b="1" i="1" dirty="0" err="1" smtClean="0">
                <a:solidFill>
                  <a:schemeClr val="accent4">
                    <a:lumMod val="50000"/>
                  </a:schemeClr>
                </a:solidFill>
              </a:rPr>
              <a:t>ул.Горького</a:t>
            </a:r>
            <a:r>
              <a:rPr lang="ru-RU" sz="1060" b="1" i="1" dirty="0" smtClean="0">
                <a:solidFill>
                  <a:schemeClr val="accent4">
                    <a:lumMod val="50000"/>
                  </a:schemeClr>
                </a:solidFill>
              </a:rPr>
              <a:t>, 22</a:t>
            </a:r>
            <a:endParaRPr lang="ru-RU" sz="1060" dirty="0">
              <a:solidFill>
                <a:schemeClr val="accent4">
                  <a:lumMod val="50000"/>
                </a:schemeClr>
              </a:solidFill>
            </a:endParaRPr>
          </a:p>
        </p:txBody>
      </p:sp>
      <p:grpSp>
        <p:nvGrpSpPr>
          <p:cNvPr id="46" name="Группа 45"/>
          <p:cNvGrpSpPr/>
          <p:nvPr/>
        </p:nvGrpSpPr>
        <p:grpSpPr>
          <a:xfrm>
            <a:off x="25471" y="5517789"/>
            <a:ext cx="6793366" cy="648072"/>
            <a:chOff x="1156751" y="908720"/>
            <a:chExt cx="7135383" cy="958913"/>
          </a:xfrm>
        </p:grpSpPr>
        <p:sp>
          <p:nvSpPr>
            <p:cNvPr id="47" name="Rectangle 2"/>
            <p:cNvSpPr txBox="1">
              <a:spLocks noChangeArrowheads="1"/>
            </p:cNvSpPr>
            <p:nvPr/>
          </p:nvSpPr>
          <p:spPr>
            <a:xfrm>
              <a:off x="1156751" y="908720"/>
              <a:ext cx="2543194" cy="958913"/>
            </a:xfrm>
            <a:prstGeom prst="homePlate">
              <a:avLst>
                <a:gd name="adj" fmla="val 29499"/>
              </a:avLst>
            </a:prstGeom>
            <a:gradFill flip="none" rotWithShape="1">
              <a:gsLst>
                <a:gs pos="0">
                  <a:srgbClr val="00B0F0">
                    <a:tint val="66000"/>
                    <a:satMod val="160000"/>
                  </a:srgbClr>
                </a:gs>
                <a:gs pos="50000">
                  <a:srgbClr val="00B0F0">
                    <a:tint val="44500"/>
                    <a:satMod val="160000"/>
                  </a:srgbClr>
                </a:gs>
                <a:gs pos="100000">
                  <a:srgbClr val="00B0F0">
                    <a:tint val="23500"/>
                    <a:satMod val="160000"/>
                  </a:srgbClr>
                </a:gs>
              </a:gsLst>
              <a:lin ang="0" scaled="1"/>
              <a:tileRect/>
            </a:gradFill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0" tIns="0" rIns="0" bIns="0" rtlCol="0" anchor="ctr" anchorCtr="0">
              <a:noAutofit/>
            </a:bodyPr>
            <a:lstStyle/>
            <a:p>
              <a:pPr algn="ctr" defTabSz="684610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685800" algn="l"/>
                  <a:tab pos="1371600" algn="l"/>
                  <a:tab pos="2057400" algn="l"/>
                  <a:tab pos="2743200" algn="l"/>
                  <a:tab pos="3429000" algn="l"/>
                  <a:tab pos="4114800" algn="l"/>
                  <a:tab pos="4800600" algn="l"/>
                  <a:tab pos="5486400" algn="l"/>
                  <a:tab pos="6172200" algn="l"/>
                  <a:tab pos="6858000" algn="l"/>
                  <a:tab pos="7543800" algn="l"/>
                </a:tabLst>
                <a:defRPr/>
              </a:pPr>
              <a:r>
                <a:rPr lang="ru-RU" sz="1200" b="1" dirty="0" err="1" smtClean="0">
                  <a:solidFill>
                    <a:schemeClr val="accent4">
                      <a:lumMod val="50000"/>
                    </a:schemeClr>
                  </a:solidFill>
                  <a:effectLst>
                    <a:outerShdw blurRad="50800" dist="38100" dir="10800000" algn="r" rotWithShape="0">
                      <a:srgbClr val="0066FF">
                        <a:alpha val="40000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Алексейченко</a:t>
              </a:r>
              <a:r>
                <a:rPr lang="ru-RU" sz="1200" b="1" dirty="0" smtClean="0">
                  <a:solidFill>
                    <a:schemeClr val="accent4">
                      <a:lumMod val="50000"/>
                    </a:schemeClr>
                  </a:solidFill>
                  <a:effectLst>
                    <a:outerShdw blurRad="50800" dist="38100" dir="10800000" algn="r" rotWithShape="0">
                      <a:srgbClr val="0066FF">
                        <a:alpha val="40000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Наталья Борисовна</a:t>
              </a:r>
              <a:endParaRPr lang="ru-RU" sz="1200" b="1" dirty="0">
                <a:solidFill>
                  <a:schemeClr val="accent4">
                    <a:lumMod val="50000"/>
                  </a:schemeClr>
                </a:solidFill>
                <a:effectLst>
                  <a:outerShdw blurRad="50800" dist="38100" dir="10800000" algn="r" rotWithShape="0">
                    <a:srgbClr val="0066FF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8" name="Rectangle 2"/>
            <p:cNvSpPr txBox="1">
              <a:spLocks noChangeArrowheads="1"/>
            </p:cNvSpPr>
            <p:nvPr/>
          </p:nvSpPr>
          <p:spPr>
            <a:xfrm>
              <a:off x="3194077" y="908720"/>
              <a:ext cx="3473990" cy="958913"/>
            </a:xfrm>
            <a:prstGeom prst="chevron">
              <a:avLst>
                <a:gd name="adj" fmla="val 29499"/>
              </a:avLst>
            </a:prstGeom>
            <a:gradFill flip="none" rotWithShape="1">
              <a:gsLst>
                <a:gs pos="0">
                  <a:srgbClr val="00B0F0">
                    <a:tint val="66000"/>
                    <a:satMod val="160000"/>
                  </a:srgbClr>
                </a:gs>
                <a:gs pos="50000">
                  <a:srgbClr val="00B0F0">
                    <a:tint val="44500"/>
                    <a:satMod val="160000"/>
                  </a:srgbClr>
                </a:gs>
                <a:gs pos="100000">
                  <a:srgbClr val="00B0F0">
                    <a:tint val="23500"/>
                    <a:satMod val="160000"/>
                  </a:srgbClr>
                </a:gs>
              </a:gsLst>
              <a:lin ang="0" scaled="1"/>
              <a:tileRect/>
            </a:gradFill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0" tIns="0" rIns="0" bIns="0" rtlCol="0" anchor="ctr" anchorCtr="0">
              <a:noAutofit/>
            </a:bodyPr>
            <a:lstStyle/>
            <a:p>
              <a:pPr algn="ctr" defTabSz="684610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685800" algn="l"/>
                  <a:tab pos="1371600" algn="l"/>
                  <a:tab pos="2057400" algn="l"/>
                  <a:tab pos="2743200" algn="l"/>
                  <a:tab pos="3429000" algn="l"/>
                  <a:tab pos="4114800" algn="l"/>
                  <a:tab pos="4800600" algn="l"/>
                  <a:tab pos="5486400" algn="l"/>
                  <a:tab pos="6172200" algn="l"/>
                  <a:tab pos="6858000" algn="l"/>
                  <a:tab pos="7543800" algn="l"/>
                </a:tabLst>
                <a:defRPr/>
              </a:pPr>
              <a:r>
                <a:rPr lang="ru-RU" sz="1050" b="1" i="1" dirty="0" smtClean="0">
                  <a:solidFill>
                    <a:schemeClr val="accent4">
                      <a:lumMod val="50000"/>
                    </a:schemeClr>
                  </a:solidFill>
                </a:rPr>
                <a:t>Старший инспектор ПДН  МО МВД России «</a:t>
              </a:r>
              <a:r>
                <a:rPr lang="ru-RU" sz="1050" b="1" i="1" dirty="0" err="1" smtClean="0">
                  <a:solidFill>
                    <a:schemeClr val="accent4">
                      <a:lumMod val="50000"/>
                    </a:schemeClr>
                  </a:solidFill>
                </a:rPr>
                <a:t>Бурейский</a:t>
              </a:r>
              <a:r>
                <a:rPr lang="ru-RU" sz="1050" b="1" i="1" dirty="0" smtClean="0">
                  <a:solidFill>
                    <a:schemeClr val="accent4">
                      <a:lumMod val="50000"/>
                    </a:schemeClr>
                  </a:solidFill>
                </a:rPr>
                <a:t>» </a:t>
              </a:r>
              <a:endParaRPr lang="ru-RU" sz="1050" dirty="0">
                <a:solidFill>
                  <a:schemeClr val="accent4">
                    <a:lumMod val="50000"/>
                  </a:schemeClr>
                </a:solidFill>
              </a:endParaRPr>
            </a:p>
            <a:p>
              <a:pPr algn="ctr" defTabSz="684610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685800" algn="l"/>
                  <a:tab pos="1371600" algn="l"/>
                  <a:tab pos="2057400" algn="l"/>
                  <a:tab pos="2743200" algn="l"/>
                  <a:tab pos="3429000" algn="l"/>
                  <a:tab pos="4114800" algn="l"/>
                  <a:tab pos="4800600" algn="l"/>
                  <a:tab pos="5486400" algn="l"/>
                  <a:tab pos="6172200" algn="l"/>
                  <a:tab pos="6858000" algn="l"/>
                  <a:tab pos="7543800" algn="l"/>
                </a:tabLst>
                <a:defRPr/>
              </a:pPr>
              <a:endParaRPr lang="ru-RU" sz="1050" b="1" dirty="0">
                <a:solidFill>
                  <a:schemeClr val="tx2">
                    <a:lumMod val="50000"/>
                  </a:schemeClr>
                </a:solidFill>
                <a:effectLst>
                  <a:outerShdw blurRad="50800" dist="38100" dir="10800000" algn="r" rotWithShape="0">
                    <a:srgbClr val="0066FF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9" name="Rectangle 2"/>
            <p:cNvSpPr txBox="1">
              <a:spLocks noChangeArrowheads="1"/>
            </p:cNvSpPr>
            <p:nvPr/>
          </p:nvSpPr>
          <p:spPr>
            <a:xfrm>
              <a:off x="6426119" y="908720"/>
              <a:ext cx="1866015" cy="958913"/>
            </a:xfrm>
            <a:prstGeom prst="chevron">
              <a:avLst>
                <a:gd name="adj" fmla="val 29499"/>
              </a:avLst>
            </a:prstGeom>
            <a:gradFill flip="none" rotWithShape="1">
              <a:gsLst>
                <a:gs pos="0">
                  <a:srgbClr val="00B0F0">
                    <a:tint val="66000"/>
                    <a:satMod val="160000"/>
                  </a:srgbClr>
                </a:gs>
                <a:gs pos="50000">
                  <a:srgbClr val="00B0F0">
                    <a:tint val="44500"/>
                    <a:satMod val="160000"/>
                  </a:srgbClr>
                </a:gs>
                <a:gs pos="100000">
                  <a:srgbClr val="00B0F0">
                    <a:tint val="23500"/>
                    <a:satMod val="160000"/>
                  </a:srgbClr>
                </a:gs>
              </a:gsLst>
              <a:lin ang="0" scaled="1"/>
              <a:tileRect/>
            </a:gradFill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0" tIns="0" rIns="0" bIns="0" rtlCol="0" anchor="ctr" anchorCtr="0">
              <a:noAutofit/>
            </a:bodyPr>
            <a:lstStyle/>
            <a:p>
              <a:pPr algn="ctr" defTabSz="684610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685800" algn="l"/>
                  <a:tab pos="1371600" algn="l"/>
                  <a:tab pos="2057400" algn="l"/>
                  <a:tab pos="2743200" algn="l"/>
                  <a:tab pos="3429000" algn="l"/>
                  <a:tab pos="4114800" algn="l"/>
                  <a:tab pos="4800600" algn="l"/>
                  <a:tab pos="5486400" algn="l"/>
                  <a:tab pos="6172200" algn="l"/>
                  <a:tab pos="6858000" algn="l"/>
                  <a:tab pos="7543800" algn="l"/>
                </a:tabLst>
                <a:defRPr/>
              </a:pPr>
              <a:endParaRPr lang="ru-RU" sz="1200" b="1" dirty="0">
                <a:solidFill>
                  <a:srgbClr val="FF0000"/>
                </a:solidFill>
                <a:effectLst>
                  <a:outerShdw blurRad="50800" dist="38100" dir="10800000" algn="r" rotWithShape="0">
                    <a:srgbClr val="0066FF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2" name="Прямоугольник 21"/>
          <p:cNvSpPr/>
          <p:nvPr/>
        </p:nvSpPr>
        <p:spPr>
          <a:xfrm>
            <a:off x="5157192" y="5517789"/>
            <a:ext cx="3429000" cy="69557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060" b="1" i="1" dirty="0">
                <a:solidFill>
                  <a:schemeClr val="accent4">
                    <a:lumMod val="50000"/>
                  </a:schemeClr>
                </a:solidFill>
              </a:rPr>
              <a:t>тел. </a:t>
            </a:r>
            <a:r>
              <a:rPr lang="ru-RU" sz="1060" b="1" i="1" dirty="0" smtClean="0">
                <a:solidFill>
                  <a:schemeClr val="accent4">
                    <a:lumMod val="50000"/>
                  </a:schemeClr>
                </a:solidFill>
              </a:rPr>
              <a:t>8(41634)-21102</a:t>
            </a:r>
            <a:endParaRPr lang="ru-RU" sz="1060" dirty="0">
              <a:solidFill>
                <a:schemeClr val="accent4">
                  <a:lumMod val="50000"/>
                </a:schemeClr>
              </a:solidFill>
            </a:endParaRPr>
          </a:p>
          <a:p>
            <a:r>
              <a:rPr lang="ru-RU" sz="1060" b="1" i="1" dirty="0">
                <a:solidFill>
                  <a:schemeClr val="accent4">
                    <a:lumMod val="50000"/>
                  </a:schemeClr>
                </a:solidFill>
              </a:rPr>
              <a:t>адрес: </a:t>
            </a:r>
            <a:r>
              <a:rPr lang="ru-RU" sz="1060" b="1" i="1" dirty="0" smtClean="0">
                <a:solidFill>
                  <a:schemeClr val="accent4">
                    <a:lumMod val="50000"/>
                  </a:schemeClr>
                </a:solidFill>
              </a:rPr>
              <a:t>п. Новобурейский,</a:t>
            </a:r>
          </a:p>
          <a:p>
            <a:r>
              <a:rPr lang="ru-RU" sz="1060" b="1" i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ru-RU" sz="1060" b="1" i="1" dirty="0" err="1" smtClean="0">
                <a:solidFill>
                  <a:schemeClr val="accent4">
                    <a:lumMod val="50000"/>
                  </a:schemeClr>
                </a:solidFill>
              </a:rPr>
              <a:t>ул.Горького</a:t>
            </a:r>
            <a:r>
              <a:rPr lang="ru-RU" sz="1060" b="1" i="1" dirty="0" smtClean="0">
                <a:solidFill>
                  <a:schemeClr val="accent4">
                    <a:lumMod val="50000"/>
                  </a:schemeClr>
                </a:solidFill>
              </a:rPr>
              <a:t>, 22</a:t>
            </a:r>
            <a:r>
              <a:rPr lang="ru-RU" b="1" i="1" dirty="0"/>
              <a:t> </a:t>
            </a:r>
            <a:endParaRPr lang="ru-RU" dirty="0"/>
          </a:p>
        </p:txBody>
      </p:sp>
      <p:grpSp>
        <p:nvGrpSpPr>
          <p:cNvPr id="51" name="Группа 50"/>
          <p:cNvGrpSpPr/>
          <p:nvPr/>
        </p:nvGrpSpPr>
        <p:grpSpPr>
          <a:xfrm>
            <a:off x="6969" y="6213364"/>
            <a:ext cx="6793366" cy="648072"/>
            <a:chOff x="1156751" y="908720"/>
            <a:chExt cx="7135383" cy="958913"/>
          </a:xfrm>
        </p:grpSpPr>
        <p:sp>
          <p:nvSpPr>
            <p:cNvPr id="52" name="Rectangle 2"/>
            <p:cNvSpPr txBox="1">
              <a:spLocks noChangeArrowheads="1"/>
            </p:cNvSpPr>
            <p:nvPr/>
          </p:nvSpPr>
          <p:spPr>
            <a:xfrm>
              <a:off x="1156751" y="908720"/>
              <a:ext cx="2308550" cy="958913"/>
            </a:xfrm>
            <a:prstGeom prst="homePlate">
              <a:avLst>
                <a:gd name="adj" fmla="val 29499"/>
              </a:avLst>
            </a:prstGeom>
            <a:gradFill flip="none" rotWithShape="1">
              <a:gsLst>
                <a:gs pos="0">
                  <a:srgbClr val="00B0F0">
                    <a:tint val="66000"/>
                    <a:satMod val="160000"/>
                  </a:srgbClr>
                </a:gs>
                <a:gs pos="50000">
                  <a:srgbClr val="00B0F0">
                    <a:tint val="44500"/>
                    <a:satMod val="160000"/>
                  </a:srgbClr>
                </a:gs>
                <a:gs pos="100000">
                  <a:srgbClr val="00B0F0">
                    <a:tint val="23500"/>
                    <a:satMod val="160000"/>
                  </a:srgbClr>
                </a:gs>
              </a:gsLst>
              <a:lin ang="0" scaled="1"/>
              <a:tileRect/>
            </a:gradFill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0" tIns="0" rIns="0" bIns="0" rtlCol="0" anchor="ctr" anchorCtr="0">
              <a:noAutofit/>
            </a:bodyPr>
            <a:lstStyle/>
            <a:p>
              <a:pPr algn="ctr" defTabSz="684610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685800" algn="l"/>
                  <a:tab pos="1371600" algn="l"/>
                  <a:tab pos="2057400" algn="l"/>
                  <a:tab pos="2743200" algn="l"/>
                  <a:tab pos="3429000" algn="l"/>
                  <a:tab pos="4114800" algn="l"/>
                  <a:tab pos="4800600" algn="l"/>
                  <a:tab pos="5486400" algn="l"/>
                  <a:tab pos="6172200" algn="l"/>
                  <a:tab pos="6858000" algn="l"/>
                  <a:tab pos="7543800" algn="l"/>
                </a:tabLst>
                <a:defRPr/>
              </a:pPr>
              <a:r>
                <a:rPr lang="ru-RU" sz="1200" b="1" dirty="0" err="1" smtClean="0">
                  <a:solidFill>
                    <a:schemeClr val="accent4">
                      <a:lumMod val="50000"/>
                    </a:schemeClr>
                  </a:solidFill>
                  <a:effectLst>
                    <a:outerShdw blurRad="50800" dist="38100" dir="10800000" algn="r" rotWithShape="0">
                      <a:srgbClr val="0066FF">
                        <a:alpha val="40000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Деркач</a:t>
              </a:r>
              <a:r>
                <a:rPr lang="ru-RU" sz="1200" b="1" dirty="0" smtClean="0">
                  <a:solidFill>
                    <a:schemeClr val="accent4">
                      <a:lumMod val="50000"/>
                    </a:schemeClr>
                  </a:solidFill>
                  <a:effectLst>
                    <a:outerShdw blurRad="50800" dist="38100" dir="10800000" algn="r" rotWithShape="0">
                      <a:srgbClr val="0066FF">
                        <a:alpha val="40000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Екатерина Викторовна</a:t>
              </a:r>
            </a:p>
            <a:p>
              <a:pPr algn="ctr" defTabSz="684610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685800" algn="l"/>
                  <a:tab pos="1371600" algn="l"/>
                  <a:tab pos="2057400" algn="l"/>
                  <a:tab pos="2743200" algn="l"/>
                  <a:tab pos="3429000" algn="l"/>
                  <a:tab pos="4114800" algn="l"/>
                  <a:tab pos="4800600" algn="l"/>
                  <a:tab pos="5486400" algn="l"/>
                  <a:tab pos="6172200" algn="l"/>
                  <a:tab pos="6858000" algn="l"/>
                  <a:tab pos="7543800" algn="l"/>
                </a:tabLst>
                <a:defRPr/>
              </a:pPr>
              <a:r>
                <a:rPr lang="ru-RU" sz="1200" b="1" dirty="0" smtClean="0">
                  <a:solidFill>
                    <a:schemeClr val="accent4">
                      <a:lumMod val="50000"/>
                    </a:schemeClr>
                  </a:solidFill>
                  <a:effectLst>
                    <a:outerShdw blurRad="50800" dist="38100" dir="10800000" algn="r" rotWithShape="0">
                      <a:srgbClr val="0066FF">
                        <a:alpha val="40000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Колосова Светлана Анатольевна</a:t>
              </a:r>
              <a:endParaRPr lang="ru-RU" sz="1200" b="1" dirty="0">
                <a:solidFill>
                  <a:schemeClr val="accent4">
                    <a:lumMod val="50000"/>
                  </a:schemeClr>
                </a:solidFill>
                <a:effectLst>
                  <a:outerShdw blurRad="50800" dist="38100" dir="10800000" algn="r" rotWithShape="0">
                    <a:srgbClr val="0066FF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3" name="Rectangle 2"/>
            <p:cNvSpPr txBox="1">
              <a:spLocks noChangeArrowheads="1"/>
            </p:cNvSpPr>
            <p:nvPr/>
          </p:nvSpPr>
          <p:spPr>
            <a:xfrm>
              <a:off x="3254646" y="908720"/>
              <a:ext cx="3413422" cy="958913"/>
            </a:xfrm>
            <a:prstGeom prst="chevron">
              <a:avLst>
                <a:gd name="adj" fmla="val 29499"/>
              </a:avLst>
            </a:prstGeom>
            <a:gradFill flip="none" rotWithShape="1">
              <a:gsLst>
                <a:gs pos="0">
                  <a:srgbClr val="00B0F0">
                    <a:tint val="66000"/>
                    <a:satMod val="160000"/>
                  </a:srgbClr>
                </a:gs>
                <a:gs pos="50000">
                  <a:srgbClr val="00B0F0">
                    <a:tint val="44500"/>
                    <a:satMod val="160000"/>
                  </a:srgbClr>
                </a:gs>
                <a:gs pos="100000">
                  <a:srgbClr val="00B0F0">
                    <a:tint val="23500"/>
                    <a:satMod val="160000"/>
                  </a:srgbClr>
                </a:gs>
              </a:gsLst>
              <a:lin ang="0" scaled="1"/>
              <a:tileRect/>
            </a:gradFill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0" tIns="0" rIns="0" bIns="0" rtlCol="0" anchor="ctr" anchorCtr="0">
              <a:noAutofit/>
            </a:bodyPr>
            <a:lstStyle/>
            <a:p>
              <a:pPr algn="ctr" defTabSz="684610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685800" algn="l"/>
                  <a:tab pos="1371600" algn="l"/>
                  <a:tab pos="2057400" algn="l"/>
                  <a:tab pos="2743200" algn="l"/>
                  <a:tab pos="3429000" algn="l"/>
                  <a:tab pos="4114800" algn="l"/>
                  <a:tab pos="4800600" algn="l"/>
                  <a:tab pos="5486400" algn="l"/>
                  <a:tab pos="6172200" algn="l"/>
                  <a:tab pos="6858000" algn="l"/>
                  <a:tab pos="7543800" algn="l"/>
                </a:tabLst>
                <a:defRPr/>
              </a:pPr>
              <a:r>
                <a:rPr lang="ru-RU" sz="1050" b="1" i="1" dirty="0" smtClean="0">
                  <a:solidFill>
                    <a:schemeClr val="accent4">
                      <a:lumMod val="50000"/>
                    </a:schemeClr>
                  </a:solidFill>
                </a:rPr>
                <a:t>Главные специалисты органа опеки и попечительства отдела образования администрации Бурейского округа</a:t>
              </a:r>
              <a:endParaRPr lang="ru-RU" sz="1050" dirty="0">
                <a:solidFill>
                  <a:schemeClr val="accent4">
                    <a:lumMod val="50000"/>
                  </a:schemeClr>
                </a:solidFill>
              </a:endParaRPr>
            </a:p>
            <a:p>
              <a:pPr algn="ctr" defTabSz="684610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685800" algn="l"/>
                  <a:tab pos="1371600" algn="l"/>
                  <a:tab pos="2057400" algn="l"/>
                  <a:tab pos="2743200" algn="l"/>
                  <a:tab pos="3429000" algn="l"/>
                  <a:tab pos="4114800" algn="l"/>
                  <a:tab pos="4800600" algn="l"/>
                  <a:tab pos="5486400" algn="l"/>
                  <a:tab pos="6172200" algn="l"/>
                  <a:tab pos="6858000" algn="l"/>
                  <a:tab pos="7543800" algn="l"/>
                </a:tabLst>
                <a:defRPr/>
              </a:pPr>
              <a:endParaRPr lang="ru-RU" sz="1050" b="1" dirty="0">
                <a:solidFill>
                  <a:schemeClr val="tx2">
                    <a:lumMod val="50000"/>
                  </a:schemeClr>
                </a:solidFill>
                <a:effectLst>
                  <a:outerShdw blurRad="50800" dist="38100" dir="10800000" algn="r" rotWithShape="0">
                    <a:srgbClr val="0066FF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4" name="Rectangle 2"/>
            <p:cNvSpPr txBox="1">
              <a:spLocks noChangeArrowheads="1"/>
            </p:cNvSpPr>
            <p:nvPr/>
          </p:nvSpPr>
          <p:spPr>
            <a:xfrm>
              <a:off x="6426119" y="908720"/>
              <a:ext cx="1866015" cy="958913"/>
            </a:xfrm>
            <a:prstGeom prst="chevron">
              <a:avLst>
                <a:gd name="adj" fmla="val 29499"/>
              </a:avLst>
            </a:prstGeom>
            <a:gradFill flip="none" rotWithShape="1">
              <a:gsLst>
                <a:gs pos="0">
                  <a:srgbClr val="00B0F0">
                    <a:tint val="66000"/>
                    <a:satMod val="160000"/>
                  </a:srgbClr>
                </a:gs>
                <a:gs pos="50000">
                  <a:srgbClr val="00B0F0">
                    <a:tint val="44500"/>
                    <a:satMod val="160000"/>
                  </a:srgbClr>
                </a:gs>
                <a:gs pos="100000">
                  <a:srgbClr val="00B0F0">
                    <a:tint val="23500"/>
                    <a:satMod val="160000"/>
                  </a:srgbClr>
                </a:gs>
              </a:gsLst>
              <a:lin ang="0" scaled="1"/>
              <a:tileRect/>
            </a:gradFill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0" tIns="0" rIns="0" bIns="0" rtlCol="0" anchor="ctr" anchorCtr="0">
              <a:noAutofit/>
            </a:bodyPr>
            <a:lstStyle/>
            <a:p>
              <a:pPr algn="ctr" defTabSz="684610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685800" algn="l"/>
                  <a:tab pos="1371600" algn="l"/>
                  <a:tab pos="2057400" algn="l"/>
                  <a:tab pos="2743200" algn="l"/>
                  <a:tab pos="3429000" algn="l"/>
                  <a:tab pos="4114800" algn="l"/>
                  <a:tab pos="4800600" algn="l"/>
                  <a:tab pos="5486400" algn="l"/>
                  <a:tab pos="6172200" algn="l"/>
                  <a:tab pos="6858000" algn="l"/>
                  <a:tab pos="7543800" algn="l"/>
                </a:tabLst>
                <a:defRPr/>
              </a:pPr>
              <a:endParaRPr lang="ru-RU" sz="1200" b="1" dirty="0">
                <a:solidFill>
                  <a:srgbClr val="FF0000"/>
                </a:solidFill>
                <a:effectLst>
                  <a:outerShdw blurRad="50800" dist="38100" dir="10800000" algn="r" rotWithShape="0">
                    <a:srgbClr val="0066FF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55" name="Прямоугольник 54"/>
          <p:cNvSpPr/>
          <p:nvPr/>
        </p:nvSpPr>
        <p:spPr>
          <a:xfrm>
            <a:off x="5157192" y="6213364"/>
            <a:ext cx="3429000" cy="58169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060" b="1" i="1" dirty="0">
                <a:solidFill>
                  <a:schemeClr val="accent4">
                    <a:lumMod val="50000"/>
                  </a:schemeClr>
                </a:solidFill>
              </a:rPr>
              <a:t>тел. </a:t>
            </a:r>
            <a:r>
              <a:rPr lang="ru-RU" sz="1060" b="1" i="1" dirty="0" smtClean="0">
                <a:solidFill>
                  <a:schemeClr val="accent4">
                    <a:lumMod val="50000"/>
                  </a:schemeClr>
                </a:solidFill>
              </a:rPr>
              <a:t>8(41634) - 21493</a:t>
            </a:r>
            <a:endParaRPr lang="ru-RU" sz="1060" b="1" dirty="0">
              <a:solidFill>
                <a:schemeClr val="accent4">
                  <a:lumMod val="50000"/>
                </a:schemeClr>
              </a:solidFill>
            </a:endParaRPr>
          </a:p>
          <a:p>
            <a:r>
              <a:rPr lang="ru-RU" sz="1060" b="1" i="1" dirty="0">
                <a:solidFill>
                  <a:schemeClr val="accent4">
                    <a:lumMod val="50000"/>
                  </a:schemeClr>
                </a:solidFill>
              </a:rPr>
              <a:t>адрес: </a:t>
            </a:r>
            <a:r>
              <a:rPr lang="ru-RU" sz="1060" b="1" i="1" dirty="0" smtClean="0">
                <a:solidFill>
                  <a:schemeClr val="accent4">
                    <a:lumMod val="50000"/>
                  </a:schemeClr>
                </a:solidFill>
              </a:rPr>
              <a:t>п. Новобурейский,</a:t>
            </a:r>
          </a:p>
          <a:p>
            <a:r>
              <a:rPr lang="ru-RU" sz="1060" b="1" i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ru-RU" sz="1060" b="1" i="1" dirty="0" err="1" smtClean="0">
                <a:solidFill>
                  <a:schemeClr val="accent4">
                    <a:lumMod val="50000"/>
                  </a:schemeClr>
                </a:solidFill>
              </a:rPr>
              <a:t>ул.Советская</a:t>
            </a:r>
            <a:r>
              <a:rPr lang="ru-RU" sz="1060" b="1" i="1" dirty="0" smtClean="0">
                <a:solidFill>
                  <a:schemeClr val="accent4">
                    <a:lumMod val="50000"/>
                  </a:schemeClr>
                </a:solidFill>
              </a:rPr>
              <a:t>, 49</a:t>
            </a:r>
            <a:endParaRPr lang="ru-RU" sz="1060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grpSp>
        <p:nvGrpSpPr>
          <p:cNvPr id="56" name="Группа 55"/>
          <p:cNvGrpSpPr/>
          <p:nvPr/>
        </p:nvGrpSpPr>
        <p:grpSpPr>
          <a:xfrm>
            <a:off x="30832" y="6896970"/>
            <a:ext cx="6832529" cy="648072"/>
            <a:chOff x="1115616" y="908720"/>
            <a:chExt cx="7176518" cy="958913"/>
          </a:xfrm>
        </p:grpSpPr>
        <p:sp>
          <p:nvSpPr>
            <p:cNvPr id="57" name="Rectangle 2"/>
            <p:cNvSpPr txBox="1">
              <a:spLocks noChangeArrowheads="1"/>
            </p:cNvSpPr>
            <p:nvPr/>
          </p:nvSpPr>
          <p:spPr>
            <a:xfrm>
              <a:off x="1115616" y="908720"/>
              <a:ext cx="2289116" cy="958913"/>
            </a:xfrm>
            <a:prstGeom prst="homePlate">
              <a:avLst>
                <a:gd name="adj" fmla="val 29499"/>
              </a:avLst>
            </a:prstGeom>
            <a:gradFill flip="none" rotWithShape="1">
              <a:gsLst>
                <a:gs pos="0">
                  <a:srgbClr val="00B0F0">
                    <a:tint val="66000"/>
                    <a:satMod val="160000"/>
                  </a:srgbClr>
                </a:gs>
                <a:gs pos="50000">
                  <a:srgbClr val="00B0F0">
                    <a:tint val="44500"/>
                    <a:satMod val="160000"/>
                  </a:srgbClr>
                </a:gs>
                <a:gs pos="100000">
                  <a:srgbClr val="00B0F0">
                    <a:tint val="23500"/>
                    <a:satMod val="160000"/>
                  </a:srgbClr>
                </a:gs>
              </a:gsLst>
              <a:lin ang="0" scaled="1"/>
              <a:tileRect/>
            </a:gradFill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0" tIns="0" rIns="0" bIns="0" rtlCol="0" anchor="ctr" anchorCtr="0">
              <a:noAutofit/>
            </a:bodyPr>
            <a:lstStyle/>
            <a:p>
              <a:pPr algn="ctr" defTabSz="684610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685800" algn="l"/>
                  <a:tab pos="1371600" algn="l"/>
                  <a:tab pos="2057400" algn="l"/>
                  <a:tab pos="2743200" algn="l"/>
                  <a:tab pos="3429000" algn="l"/>
                  <a:tab pos="4114800" algn="l"/>
                  <a:tab pos="4800600" algn="l"/>
                  <a:tab pos="5486400" algn="l"/>
                  <a:tab pos="6172200" algn="l"/>
                  <a:tab pos="6858000" algn="l"/>
                  <a:tab pos="7543800" algn="l"/>
                </a:tabLst>
                <a:defRPr/>
              </a:pPr>
              <a:r>
                <a:rPr lang="ru-RU" sz="1200" b="1" dirty="0" smtClean="0">
                  <a:solidFill>
                    <a:schemeClr val="accent4">
                      <a:lumMod val="50000"/>
                    </a:schemeClr>
                  </a:solidFill>
                  <a:effectLst>
                    <a:outerShdw blurRad="50800" dist="38100" dir="10800000" algn="r" rotWithShape="0">
                      <a:srgbClr val="0066FF">
                        <a:alpha val="40000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Мельникова Татьяна Андреевна</a:t>
              </a:r>
              <a:endParaRPr lang="ru-RU" sz="1200" b="1" dirty="0">
                <a:solidFill>
                  <a:schemeClr val="accent4">
                    <a:lumMod val="50000"/>
                  </a:schemeClr>
                </a:solidFill>
                <a:effectLst>
                  <a:outerShdw blurRad="50800" dist="38100" dir="10800000" algn="r" rotWithShape="0">
                    <a:srgbClr val="0066FF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8" name="Rectangle 2"/>
            <p:cNvSpPr txBox="1">
              <a:spLocks noChangeArrowheads="1"/>
            </p:cNvSpPr>
            <p:nvPr/>
          </p:nvSpPr>
          <p:spPr>
            <a:xfrm>
              <a:off x="3177833" y="908720"/>
              <a:ext cx="3463481" cy="958913"/>
            </a:xfrm>
            <a:prstGeom prst="chevron">
              <a:avLst>
                <a:gd name="adj" fmla="val 29499"/>
              </a:avLst>
            </a:prstGeom>
            <a:gradFill flip="none" rotWithShape="1">
              <a:gsLst>
                <a:gs pos="0">
                  <a:srgbClr val="00B0F0">
                    <a:tint val="66000"/>
                    <a:satMod val="160000"/>
                  </a:srgbClr>
                </a:gs>
                <a:gs pos="50000">
                  <a:srgbClr val="00B0F0">
                    <a:tint val="44500"/>
                    <a:satMod val="160000"/>
                  </a:srgbClr>
                </a:gs>
                <a:gs pos="100000">
                  <a:srgbClr val="00B0F0">
                    <a:tint val="23500"/>
                    <a:satMod val="160000"/>
                  </a:srgbClr>
                </a:gs>
              </a:gsLst>
              <a:lin ang="0" scaled="1"/>
              <a:tileRect/>
            </a:gradFill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0" tIns="0" rIns="0" bIns="0" rtlCol="0" anchor="ctr" anchorCtr="0">
              <a:noAutofit/>
            </a:bodyPr>
            <a:lstStyle/>
            <a:p>
              <a:pPr algn="ctr" defTabSz="684610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685800" algn="l"/>
                  <a:tab pos="1371600" algn="l"/>
                  <a:tab pos="2057400" algn="l"/>
                  <a:tab pos="2743200" algn="l"/>
                  <a:tab pos="3429000" algn="l"/>
                  <a:tab pos="4114800" algn="l"/>
                  <a:tab pos="4800600" algn="l"/>
                  <a:tab pos="5486400" algn="l"/>
                  <a:tab pos="6172200" algn="l"/>
                  <a:tab pos="6858000" algn="l"/>
                  <a:tab pos="7543800" algn="l"/>
                </a:tabLst>
                <a:defRPr/>
              </a:pPr>
              <a:endParaRPr lang="ru-RU" sz="1050" b="1" i="1" dirty="0" smtClean="0"/>
            </a:p>
            <a:p>
              <a:pPr algn="ctr" defTabSz="684610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685800" algn="l"/>
                  <a:tab pos="1371600" algn="l"/>
                  <a:tab pos="2057400" algn="l"/>
                  <a:tab pos="2743200" algn="l"/>
                  <a:tab pos="3429000" algn="l"/>
                  <a:tab pos="4114800" algn="l"/>
                  <a:tab pos="4800600" algn="l"/>
                  <a:tab pos="5486400" algn="l"/>
                  <a:tab pos="6172200" algn="l"/>
                  <a:tab pos="6858000" algn="l"/>
                  <a:tab pos="7543800" algn="l"/>
                </a:tabLst>
                <a:defRPr/>
              </a:pPr>
              <a:r>
                <a:rPr lang="ru-RU" sz="1050" b="1" i="1" dirty="0" smtClean="0">
                  <a:solidFill>
                    <a:schemeClr val="accent4">
                      <a:lumMod val="50000"/>
                    </a:schemeClr>
                  </a:solidFill>
                </a:rPr>
                <a:t>Директор ГБУ АО «Новобурейский комплексный центр социального обслуживания населения «Надежда»</a:t>
              </a:r>
              <a:endParaRPr lang="ru-RU" sz="1050" dirty="0">
                <a:solidFill>
                  <a:schemeClr val="accent4">
                    <a:lumMod val="50000"/>
                  </a:schemeClr>
                </a:solidFill>
              </a:endParaRPr>
            </a:p>
            <a:p>
              <a:pPr algn="ctr" defTabSz="684610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685800" algn="l"/>
                  <a:tab pos="1371600" algn="l"/>
                  <a:tab pos="2057400" algn="l"/>
                  <a:tab pos="2743200" algn="l"/>
                  <a:tab pos="3429000" algn="l"/>
                  <a:tab pos="4114800" algn="l"/>
                  <a:tab pos="4800600" algn="l"/>
                  <a:tab pos="5486400" algn="l"/>
                  <a:tab pos="6172200" algn="l"/>
                  <a:tab pos="6858000" algn="l"/>
                  <a:tab pos="7543800" algn="l"/>
                </a:tabLst>
                <a:defRPr/>
              </a:pPr>
              <a:endParaRPr lang="ru-RU" sz="1050" b="1" dirty="0">
                <a:solidFill>
                  <a:schemeClr val="accent4">
                    <a:lumMod val="50000"/>
                  </a:schemeClr>
                </a:solidFill>
                <a:effectLst>
                  <a:outerShdw blurRad="50800" dist="38100" dir="10800000" algn="r" rotWithShape="0">
                    <a:srgbClr val="0066FF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9" name="Rectangle 2"/>
            <p:cNvSpPr txBox="1">
              <a:spLocks noChangeArrowheads="1"/>
            </p:cNvSpPr>
            <p:nvPr/>
          </p:nvSpPr>
          <p:spPr>
            <a:xfrm>
              <a:off x="6384984" y="908720"/>
              <a:ext cx="1907150" cy="958913"/>
            </a:xfrm>
            <a:prstGeom prst="chevron">
              <a:avLst>
                <a:gd name="adj" fmla="val 29499"/>
              </a:avLst>
            </a:prstGeom>
            <a:gradFill flip="none" rotWithShape="1">
              <a:gsLst>
                <a:gs pos="0">
                  <a:srgbClr val="00B0F0">
                    <a:tint val="66000"/>
                    <a:satMod val="160000"/>
                  </a:srgbClr>
                </a:gs>
                <a:gs pos="50000">
                  <a:srgbClr val="00B0F0">
                    <a:tint val="44500"/>
                    <a:satMod val="160000"/>
                  </a:srgbClr>
                </a:gs>
                <a:gs pos="100000">
                  <a:srgbClr val="00B0F0">
                    <a:tint val="23500"/>
                    <a:satMod val="160000"/>
                  </a:srgbClr>
                </a:gs>
              </a:gsLst>
              <a:lin ang="0" scaled="1"/>
              <a:tileRect/>
            </a:gradFill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0" tIns="0" rIns="0" bIns="0" rtlCol="0" anchor="ctr" anchorCtr="0">
              <a:noAutofit/>
            </a:bodyPr>
            <a:lstStyle/>
            <a:p>
              <a:pPr algn="ctr" defTabSz="684610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685800" algn="l"/>
                  <a:tab pos="1371600" algn="l"/>
                  <a:tab pos="2057400" algn="l"/>
                  <a:tab pos="2743200" algn="l"/>
                  <a:tab pos="3429000" algn="l"/>
                  <a:tab pos="4114800" algn="l"/>
                  <a:tab pos="4800600" algn="l"/>
                  <a:tab pos="5486400" algn="l"/>
                  <a:tab pos="6172200" algn="l"/>
                  <a:tab pos="6858000" algn="l"/>
                  <a:tab pos="7543800" algn="l"/>
                </a:tabLst>
                <a:defRPr/>
              </a:pPr>
              <a:endParaRPr lang="ru-RU" sz="1200" b="1" dirty="0">
                <a:solidFill>
                  <a:srgbClr val="FF0000"/>
                </a:solidFill>
                <a:effectLst>
                  <a:outerShdw blurRad="50800" dist="38100" dir="10800000" algn="r" rotWithShape="0">
                    <a:srgbClr val="0066FF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7" name="Прямоугольник 26"/>
          <p:cNvSpPr/>
          <p:nvPr/>
        </p:nvSpPr>
        <p:spPr>
          <a:xfrm>
            <a:off x="5222623" y="6930157"/>
            <a:ext cx="3429000" cy="58169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060" b="1" i="1" dirty="0">
                <a:solidFill>
                  <a:schemeClr val="accent4">
                    <a:lumMod val="50000"/>
                  </a:schemeClr>
                </a:solidFill>
              </a:rPr>
              <a:t>тел </a:t>
            </a:r>
            <a:r>
              <a:rPr lang="ru-RU" sz="1060" b="1" i="1" dirty="0" smtClean="0">
                <a:solidFill>
                  <a:schemeClr val="accent4">
                    <a:lumMod val="50000"/>
                  </a:schemeClr>
                </a:solidFill>
              </a:rPr>
              <a:t>8(41634)-21379</a:t>
            </a:r>
            <a:endParaRPr lang="ru-RU" sz="1060" dirty="0">
              <a:solidFill>
                <a:schemeClr val="accent4">
                  <a:lumMod val="50000"/>
                </a:schemeClr>
              </a:solidFill>
            </a:endParaRPr>
          </a:p>
          <a:p>
            <a:r>
              <a:rPr lang="ru-RU" sz="1060" b="1" i="1" dirty="0">
                <a:solidFill>
                  <a:schemeClr val="accent4">
                    <a:lumMod val="50000"/>
                  </a:schemeClr>
                </a:solidFill>
              </a:rPr>
              <a:t>адрес: </a:t>
            </a:r>
            <a:r>
              <a:rPr lang="ru-RU" sz="1060" b="1" i="1" dirty="0" smtClean="0">
                <a:solidFill>
                  <a:schemeClr val="accent4">
                    <a:lumMod val="50000"/>
                  </a:schemeClr>
                </a:solidFill>
              </a:rPr>
              <a:t>п. Новобурейский,</a:t>
            </a:r>
          </a:p>
          <a:p>
            <a:r>
              <a:rPr lang="ru-RU" sz="1060" b="1" i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ru-RU" sz="1060" b="1" i="1" dirty="0" err="1" smtClean="0">
                <a:solidFill>
                  <a:schemeClr val="accent4">
                    <a:lumMod val="50000"/>
                  </a:schemeClr>
                </a:solidFill>
              </a:rPr>
              <a:t>ул.Комсомольская</a:t>
            </a:r>
            <a:r>
              <a:rPr lang="ru-RU" sz="1060" b="1" i="1" dirty="0" smtClean="0">
                <a:solidFill>
                  <a:schemeClr val="accent4">
                    <a:lumMod val="50000"/>
                  </a:schemeClr>
                </a:solidFill>
              </a:rPr>
              <a:t>, 10</a:t>
            </a:r>
            <a:endParaRPr lang="ru-RU" sz="1060" dirty="0">
              <a:solidFill>
                <a:schemeClr val="accent4">
                  <a:lumMod val="50000"/>
                </a:schemeClr>
              </a:solidFill>
            </a:endParaRPr>
          </a:p>
        </p:txBody>
      </p:sp>
      <p:grpSp>
        <p:nvGrpSpPr>
          <p:cNvPr id="61" name="Группа 60"/>
          <p:cNvGrpSpPr/>
          <p:nvPr/>
        </p:nvGrpSpPr>
        <p:grpSpPr>
          <a:xfrm>
            <a:off x="39163" y="7624384"/>
            <a:ext cx="6832529" cy="648072"/>
            <a:chOff x="1115616" y="908720"/>
            <a:chExt cx="7176518" cy="958913"/>
          </a:xfrm>
        </p:grpSpPr>
        <p:sp>
          <p:nvSpPr>
            <p:cNvPr id="62" name="Rectangle 2"/>
            <p:cNvSpPr txBox="1">
              <a:spLocks noChangeArrowheads="1"/>
            </p:cNvSpPr>
            <p:nvPr/>
          </p:nvSpPr>
          <p:spPr>
            <a:xfrm>
              <a:off x="1115616" y="908720"/>
              <a:ext cx="2289116" cy="958913"/>
            </a:xfrm>
            <a:prstGeom prst="homePlate">
              <a:avLst>
                <a:gd name="adj" fmla="val 29499"/>
              </a:avLst>
            </a:prstGeom>
            <a:gradFill flip="none" rotWithShape="1">
              <a:gsLst>
                <a:gs pos="0">
                  <a:srgbClr val="00B0F0">
                    <a:tint val="66000"/>
                    <a:satMod val="160000"/>
                  </a:srgbClr>
                </a:gs>
                <a:gs pos="50000">
                  <a:srgbClr val="00B0F0">
                    <a:tint val="44500"/>
                    <a:satMod val="160000"/>
                  </a:srgbClr>
                </a:gs>
                <a:gs pos="100000">
                  <a:srgbClr val="00B0F0">
                    <a:tint val="23500"/>
                    <a:satMod val="160000"/>
                  </a:srgbClr>
                </a:gs>
              </a:gsLst>
              <a:lin ang="0" scaled="1"/>
              <a:tileRect/>
            </a:gradFill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0" tIns="0" rIns="0" bIns="0" rtlCol="0" anchor="ctr" anchorCtr="0">
              <a:noAutofit/>
            </a:bodyPr>
            <a:lstStyle/>
            <a:p>
              <a:pPr algn="ctr" defTabSz="684610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685800" algn="l"/>
                  <a:tab pos="1371600" algn="l"/>
                  <a:tab pos="2057400" algn="l"/>
                  <a:tab pos="2743200" algn="l"/>
                  <a:tab pos="3429000" algn="l"/>
                  <a:tab pos="4114800" algn="l"/>
                  <a:tab pos="4800600" algn="l"/>
                  <a:tab pos="5486400" algn="l"/>
                  <a:tab pos="6172200" algn="l"/>
                  <a:tab pos="6858000" algn="l"/>
                  <a:tab pos="7543800" algn="l"/>
                </a:tabLst>
                <a:defRPr/>
              </a:pPr>
              <a:r>
                <a:rPr lang="ru-RU" sz="1200" b="1" dirty="0" err="1" smtClean="0">
                  <a:solidFill>
                    <a:schemeClr val="accent4">
                      <a:lumMod val="50000"/>
                    </a:schemeClr>
                  </a:solidFill>
                  <a:effectLst>
                    <a:outerShdw blurRad="50800" dist="38100" dir="10800000" algn="r" rotWithShape="0">
                      <a:srgbClr val="0066FF">
                        <a:alpha val="40000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Ермишко</a:t>
              </a:r>
              <a:r>
                <a:rPr lang="ru-RU" sz="1200" b="1" dirty="0" smtClean="0">
                  <a:solidFill>
                    <a:schemeClr val="accent4">
                      <a:lumMod val="50000"/>
                    </a:schemeClr>
                  </a:solidFill>
                  <a:effectLst>
                    <a:outerShdw blurRad="50800" dist="38100" dir="10800000" algn="r" rotWithShape="0">
                      <a:srgbClr val="0066FF">
                        <a:alpha val="40000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Татьяна Викторовна</a:t>
              </a:r>
              <a:endParaRPr lang="ru-RU" sz="1200" b="1" dirty="0">
                <a:solidFill>
                  <a:schemeClr val="accent4">
                    <a:lumMod val="50000"/>
                  </a:schemeClr>
                </a:solidFill>
                <a:effectLst>
                  <a:outerShdw blurRad="50800" dist="38100" dir="10800000" algn="r" rotWithShape="0">
                    <a:srgbClr val="0066FF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3" name="Rectangle 2"/>
            <p:cNvSpPr txBox="1">
              <a:spLocks noChangeArrowheads="1"/>
            </p:cNvSpPr>
            <p:nvPr/>
          </p:nvSpPr>
          <p:spPr>
            <a:xfrm>
              <a:off x="3177833" y="908720"/>
              <a:ext cx="3463481" cy="958913"/>
            </a:xfrm>
            <a:prstGeom prst="chevron">
              <a:avLst>
                <a:gd name="adj" fmla="val 29499"/>
              </a:avLst>
            </a:prstGeom>
            <a:gradFill flip="none" rotWithShape="1">
              <a:gsLst>
                <a:gs pos="0">
                  <a:srgbClr val="00B0F0">
                    <a:tint val="66000"/>
                    <a:satMod val="160000"/>
                  </a:srgbClr>
                </a:gs>
                <a:gs pos="50000">
                  <a:srgbClr val="00B0F0">
                    <a:tint val="44500"/>
                    <a:satMod val="160000"/>
                  </a:srgbClr>
                </a:gs>
                <a:gs pos="100000">
                  <a:srgbClr val="00B0F0">
                    <a:tint val="23500"/>
                    <a:satMod val="160000"/>
                  </a:srgbClr>
                </a:gs>
              </a:gsLst>
              <a:lin ang="0" scaled="1"/>
              <a:tileRect/>
            </a:gradFill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0" tIns="0" rIns="0" bIns="0" rtlCol="0" anchor="ctr" anchorCtr="0">
              <a:noAutofit/>
            </a:bodyPr>
            <a:lstStyle/>
            <a:p>
              <a:pPr algn="ctr" defTabSz="684610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685800" algn="l"/>
                  <a:tab pos="1371600" algn="l"/>
                  <a:tab pos="2057400" algn="l"/>
                  <a:tab pos="2743200" algn="l"/>
                  <a:tab pos="3429000" algn="l"/>
                  <a:tab pos="4114800" algn="l"/>
                  <a:tab pos="4800600" algn="l"/>
                  <a:tab pos="5486400" algn="l"/>
                  <a:tab pos="6172200" algn="l"/>
                  <a:tab pos="6858000" algn="l"/>
                  <a:tab pos="7543800" algn="l"/>
                </a:tabLst>
                <a:defRPr/>
              </a:pPr>
              <a:endParaRPr lang="ru-RU" sz="1050" b="1" i="1" dirty="0" smtClean="0"/>
            </a:p>
            <a:p>
              <a:pPr algn="ctr" defTabSz="684610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685800" algn="l"/>
                  <a:tab pos="1371600" algn="l"/>
                  <a:tab pos="2057400" algn="l"/>
                  <a:tab pos="2743200" algn="l"/>
                  <a:tab pos="3429000" algn="l"/>
                  <a:tab pos="4114800" algn="l"/>
                  <a:tab pos="4800600" algn="l"/>
                  <a:tab pos="5486400" algn="l"/>
                  <a:tab pos="6172200" algn="l"/>
                  <a:tab pos="6858000" algn="l"/>
                  <a:tab pos="7543800" algn="l"/>
                </a:tabLst>
                <a:defRPr/>
              </a:pPr>
              <a:r>
                <a:rPr lang="ru-RU" sz="1050" b="1" i="1" dirty="0" smtClean="0">
                  <a:solidFill>
                    <a:schemeClr val="accent4">
                      <a:lumMod val="50000"/>
                    </a:schemeClr>
                  </a:solidFill>
                </a:rPr>
                <a:t>начальник ГКУ АО </a:t>
              </a:r>
            </a:p>
            <a:p>
              <a:pPr algn="ctr" defTabSz="684610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685800" algn="l"/>
                  <a:tab pos="1371600" algn="l"/>
                  <a:tab pos="2057400" algn="l"/>
                  <a:tab pos="2743200" algn="l"/>
                  <a:tab pos="3429000" algn="l"/>
                  <a:tab pos="4114800" algn="l"/>
                  <a:tab pos="4800600" algn="l"/>
                  <a:tab pos="5486400" algn="l"/>
                  <a:tab pos="6172200" algn="l"/>
                  <a:tab pos="6858000" algn="l"/>
                  <a:tab pos="7543800" algn="l"/>
                </a:tabLst>
                <a:defRPr/>
              </a:pPr>
              <a:r>
                <a:rPr lang="ru-RU" sz="1050" b="1" i="1" dirty="0" smtClean="0">
                  <a:solidFill>
                    <a:schemeClr val="accent4">
                      <a:lumMod val="50000"/>
                    </a:schemeClr>
                  </a:solidFill>
                </a:rPr>
                <a:t>«Центр занятости населения» </a:t>
              </a:r>
            </a:p>
            <a:p>
              <a:pPr algn="ctr" defTabSz="684610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685800" algn="l"/>
                  <a:tab pos="1371600" algn="l"/>
                  <a:tab pos="2057400" algn="l"/>
                  <a:tab pos="2743200" algn="l"/>
                  <a:tab pos="3429000" algn="l"/>
                  <a:tab pos="4114800" algn="l"/>
                  <a:tab pos="4800600" algn="l"/>
                  <a:tab pos="5486400" algn="l"/>
                  <a:tab pos="6172200" algn="l"/>
                  <a:tab pos="6858000" algn="l"/>
                  <a:tab pos="7543800" algn="l"/>
                </a:tabLst>
                <a:defRPr/>
              </a:pPr>
              <a:r>
                <a:rPr lang="ru-RU" sz="1050" b="1" i="1" dirty="0" smtClean="0">
                  <a:solidFill>
                    <a:schemeClr val="accent4">
                      <a:lumMod val="50000"/>
                    </a:schemeClr>
                  </a:solidFill>
                </a:rPr>
                <a:t>Бурейского округа  </a:t>
              </a:r>
              <a:endParaRPr lang="ru-RU" sz="1050" dirty="0">
                <a:solidFill>
                  <a:schemeClr val="accent4">
                    <a:lumMod val="50000"/>
                  </a:schemeClr>
                </a:solidFill>
              </a:endParaRPr>
            </a:p>
            <a:p>
              <a:pPr algn="ctr" defTabSz="684610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685800" algn="l"/>
                  <a:tab pos="1371600" algn="l"/>
                  <a:tab pos="2057400" algn="l"/>
                  <a:tab pos="2743200" algn="l"/>
                  <a:tab pos="3429000" algn="l"/>
                  <a:tab pos="4114800" algn="l"/>
                  <a:tab pos="4800600" algn="l"/>
                  <a:tab pos="5486400" algn="l"/>
                  <a:tab pos="6172200" algn="l"/>
                  <a:tab pos="6858000" algn="l"/>
                  <a:tab pos="7543800" algn="l"/>
                </a:tabLst>
                <a:defRPr/>
              </a:pPr>
              <a:endParaRPr lang="ru-RU" sz="1050" b="1" dirty="0">
                <a:solidFill>
                  <a:schemeClr val="accent4">
                    <a:lumMod val="50000"/>
                  </a:schemeClr>
                </a:solidFill>
                <a:effectLst>
                  <a:outerShdw blurRad="50800" dist="38100" dir="10800000" algn="r" rotWithShape="0">
                    <a:srgbClr val="0066FF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4" name="Rectangle 2"/>
            <p:cNvSpPr txBox="1">
              <a:spLocks noChangeArrowheads="1"/>
            </p:cNvSpPr>
            <p:nvPr/>
          </p:nvSpPr>
          <p:spPr>
            <a:xfrm>
              <a:off x="6384984" y="908720"/>
              <a:ext cx="1907150" cy="958913"/>
            </a:xfrm>
            <a:prstGeom prst="chevron">
              <a:avLst>
                <a:gd name="adj" fmla="val 29499"/>
              </a:avLst>
            </a:prstGeom>
            <a:gradFill flip="none" rotWithShape="1">
              <a:gsLst>
                <a:gs pos="0">
                  <a:srgbClr val="00B0F0">
                    <a:tint val="66000"/>
                    <a:satMod val="160000"/>
                  </a:srgbClr>
                </a:gs>
                <a:gs pos="50000">
                  <a:srgbClr val="00B0F0">
                    <a:tint val="44500"/>
                    <a:satMod val="160000"/>
                  </a:srgbClr>
                </a:gs>
                <a:gs pos="100000">
                  <a:srgbClr val="00B0F0">
                    <a:tint val="23500"/>
                    <a:satMod val="160000"/>
                  </a:srgbClr>
                </a:gs>
              </a:gsLst>
              <a:lin ang="0" scaled="1"/>
              <a:tileRect/>
            </a:gradFill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0" tIns="0" rIns="0" bIns="0" rtlCol="0" anchor="ctr" anchorCtr="0">
              <a:noAutofit/>
            </a:bodyPr>
            <a:lstStyle/>
            <a:p>
              <a:pPr algn="ctr" defTabSz="684610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685800" algn="l"/>
                  <a:tab pos="1371600" algn="l"/>
                  <a:tab pos="2057400" algn="l"/>
                  <a:tab pos="2743200" algn="l"/>
                  <a:tab pos="3429000" algn="l"/>
                  <a:tab pos="4114800" algn="l"/>
                  <a:tab pos="4800600" algn="l"/>
                  <a:tab pos="5486400" algn="l"/>
                  <a:tab pos="6172200" algn="l"/>
                  <a:tab pos="6858000" algn="l"/>
                  <a:tab pos="7543800" algn="l"/>
                </a:tabLst>
                <a:defRPr/>
              </a:pPr>
              <a:endParaRPr lang="ru-RU" sz="1200" b="1" dirty="0">
                <a:solidFill>
                  <a:srgbClr val="FF0000"/>
                </a:solidFill>
                <a:effectLst>
                  <a:outerShdw blurRad="50800" dist="38100" dir="10800000" algn="r" rotWithShape="0">
                    <a:srgbClr val="0066FF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32" name="Прямоугольник 31"/>
          <p:cNvSpPr/>
          <p:nvPr/>
        </p:nvSpPr>
        <p:spPr>
          <a:xfrm>
            <a:off x="5247934" y="7665257"/>
            <a:ext cx="3429000" cy="58169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060" b="1" i="1" dirty="0">
                <a:solidFill>
                  <a:schemeClr val="accent4">
                    <a:lumMod val="50000"/>
                  </a:schemeClr>
                </a:solidFill>
              </a:rPr>
              <a:t>тел. </a:t>
            </a:r>
            <a:r>
              <a:rPr lang="ru-RU" sz="1060" b="1" i="1" dirty="0" smtClean="0">
                <a:solidFill>
                  <a:schemeClr val="accent4">
                    <a:lumMod val="50000"/>
                  </a:schemeClr>
                </a:solidFill>
              </a:rPr>
              <a:t>8(41634)-21688</a:t>
            </a:r>
            <a:endParaRPr lang="ru-RU" sz="1060" dirty="0">
              <a:solidFill>
                <a:schemeClr val="accent4">
                  <a:lumMod val="50000"/>
                </a:schemeClr>
              </a:solidFill>
            </a:endParaRPr>
          </a:p>
          <a:p>
            <a:r>
              <a:rPr lang="ru-RU" sz="1060" b="1" i="1" dirty="0">
                <a:solidFill>
                  <a:schemeClr val="accent4">
                    <a:lumMod val="50000"/>
                  </a:schemeClr>
                </a:solidFill>
              </a:rPr>
              <a:t>адрес: </a:t>
            </a:r>
            <a:r>
              <a:rPr lang="ru-RU" sz="1060" b="1" i="1" dirty="0" smtClean="0">
                <a:solidFill>
                  <a:schemeClr val="accent4">
                    <a:lumMod val="50000"/>
                  </a:schemeClr>
                </a:solidFill>
              </a:rPr>
              <a:t>п. Новобурейский,</a:t>
            </a:r>
          </a:p>
          <a:p>
            <a:r>
              <a:rPr lang="ru-RU" sz="1060" b="1" i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ru-RU" sz="1060" b="1" i="1" dirty="0" err="1" smtClean="0">
                <a:solidFill>
                  <a:schemeClr val="accent4">
                    <a:lumMod val="50000"/>
                  </a:schemeClr>
                </a:solidFill>
              </a:rPr>
              <a:t>ул.Советская</a:t>
            </a:r>
            <a:r>
              <a:rPr lang="ru-RU" sz="1060" b="1" i="1" dirty="0" smtClean="0">
                <a:solidFill>
                  <a:schemeClr val="accent4">
                    <a:lumMod val="50000"/>
                  </a:schemeClr>
                </a:solidFill>
              </a:rPr>
              <a:t>, 70</a:t>
            </a:r>
            <a:endParaRPr lang="ru-RU" sz="1060" dirty="0">
              <a:solidFill>
                <a:schemeClr val="accent4">
                  <a:lumMod val="50000"/>
                </a:schemeClr>
              </a:solidFill>
            </a:endParaRPr>
          </a:p>
        </p:txBody>
      </p:sp>
      <p:cxnSp>
        <p:nvCxnSpPr>
          <p:cNvPr id="66" name="Прямая соединительная линия 65"/>
          <p:cNvCxnSpPr/>
          <p:nvPr/>
        </p:nvCxnSpPr>
        <p:spPr>
          <a:xfrm>
            <a:off x="0" y="8532440"/>
            <a:ext cx="6858000" cy="0"/>
          </a:xfrm>
          <a:prstGeom prst="line">
            <a:avLst/>
          </a:prstGeom>
          <a:ln w="19050">
            <a:solidFill>
              <a:srgbClr val="1962E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780741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F:\ОТЧЕТ о работе КДН\images (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6140" y="6378432"/>
            <a:ext cx="3672054" cy="1865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Прямая соединительная линия 4"/>
          <p:cNvCxnSpPr/>
          <p:nvPr/>
        </p:nvCxnSpPr>
        <p:spPr>
          <a:xfrm>
            <a:off x="0" y="8532440"/>
            <a:ext cx="6858000" cy="0"/>
          </a:xfrm>
          <a:prstGeom prst="line">
            <a:avLst/>
          </a:prstGeom>
          <a:ln w="19050">
            <a:solidFill>
              <a:srgbClr val="1962E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Группа 5"/>
          <p:cNvGrpSpPr/>
          <p:nvPr/>
        </p:nvGrpSpPr>
        <p:grpSpPr>
          <a:xfrm>
            <a:off x="25471" y="215636"/>
            <a:ext cx="6832529" cy="648072"/>
            <a:chOff x="1115616" y="908720"/>
            <a:chExt cx="7176518" cy="958913"/>
          </a:xfrm>
        </p:grpSpPr>
        <p:sp>
          <p:nvSpPr>
            <p:cNvPr id="7" name="Rectangle 2"/>
            <p:cNvSpPr txBox="1">
              <a:spLocks noChangeArrowheads="1"/>
            </p:cNvSpPr>
            <p:nvPr/>
          </p:nvSpPr>
          <p:spPr>
            <a:xfrm>
              <a:off x="1115616" y="908720"/>
              <a:ext cx="2289116" cy="958913"/>
            </a:xfrm>
            <a:prstGeom prst="homePlate">
              <a:avLst>
                <a:gd name="adj" fmla="val 29499"/>
              </a:avLst>
            </a:prstGeom>
            <a:gradFill flip="none" rotWithShape="1">
              <a:gsLst>
                <a:gs pos="0">
                  <a:srgbClr val="00B0F0">
                    <a:tint val="66000"/>
                    <a:satMod val="160000"/>
                  </a:srgbClr>
                </a:gs>
                <a:gs pos="50000">
                  <a:srgbClr val="00B0F0">
                    <a:tint val="44500"/>
                    <a:satMod val="160000"/>
                  </a:srgbClr>
                </a:gs>
                <a:gs pos="100000">
                  <a:srgbClr val="00B0F0">
                    <a:tint val="23500"/>
                    <a:satMod val="160000"/>
                  </a:srgbClr>
                </a:gs>
              </a:gsLst>
              <a:lin ang="0" scaled="1"/>
              <a:tileRect/>
            </a:gradFill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0" tIns="0" rIns="0" bIns="0" rtlCol="0" anchor="ctr" anchorCtr="0">
              <a:noAutofit/>
            </a:bodyPr>
            <a:lstStyle/>
            <a:p>
              <a:pPr algn="ctr" defTabSz="684610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685800" algn="l"/>
                  <a:tab pos="1371600" algn="l"/>
                  <a:tab pos="2057400" algn="l"/>
                  <a:tab pos="2743200" algn="l"/>
                  <a:tab pos="3429000" algn="l"/>
                  <a:tab pos="4114800" algn="l"/>
                  <a:tab pos="4800600" algn="l"/>
                  <a:tab pos="5486400" algn="l"/>
                  <a:tab pos="6172200" algn="l"/>
                  <a:tab pos="6858000" algn="l"/>
                  <a:tab pos="7543800" algn="l"/>
                </a:tabLst>
                <a:defRPr/>
              </a:pPr>
              <a:r>
                <a:rPr lang="ru-RU" sz="1200" b="1" dirty="0" err="1" smtClean="0">
                  <a:solidFill>
                    <a:schemeClr val="accent4">
                      <a:lumMod val="50000"/>
                    </a:schemeClr>
                  </a:solidFill>
                  <a:effectLst>
                    <a:outerShdw blurRad="50800" dist="38100" dir="10800000" algn="r" rotWithShape="0">
                      <a:srgbClr val="0066FF">
                        <a:alpha val="40000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Семыкина</a:t>
              </a:r>
              <a:r>
                <a:rPr lang="ru-RU" sz="1200" b="1" dirty="0" smtClean="0">
                  <a:solidFill>
                    <a:schemeClr val="accent4">
                      <a:lumMod val="50000"/>
                    </a:schemeClr>
                  </a:solidFill>
                  <a:effectLst>
                    <a:outerShdw blurRad="50800" dist="38100" dir="10800000" algn="r" rotWithShape="0">
                      <a:srgbClr val="0066FF">
                        <a:alpha val="40000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Жанна Владимировна</a:t>
              </a:r>
              <a:endParaRPr lang="ru-RU" sz="1200" b="1" dirty="0">
                <a:solidFill>
                  <a:schemeClr val="accent4">
                    <a:lumMod val="50000"/>
                  </a:schemeClr>
                </a:solidFill>
                <a:effectLst>
                  <a:outerShdw blurRad="50800" dist="38100" dir="10800000" algn="r" rotWithShape="0">
                    <a:srgbClr val="0066FF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" name="Rectangle 2"/>
            <p:cNvSpPr txBox="1">
              <a:spLocks noChangeArrowheads="1"/>
            </p:cNvSpPr>
            <p:nvPr/>
          </p:nvSpPr>
          <p:spPr>
            <a:xfrm>
              <a:off x="3177833" y="908720"/>
              <a:ext cx="3501802" cy="958913"/>
            </a:xfrm>
            <a:prstGeom prst="chevron">
              <a:avLst>
                <a:gd name="adj" fmla="val 29499"/>
              </a:avLst>
            </a:prstGeom>
            <a:gradFill flip="none" rotWithShape="1">
              <a:gsLst>
                <a:gs pos="0">
                  <a:srgbClr val="00B0F0">
                    <a:tint val="66000"/>
                    <a:satMod val="160000"/>
                  </a:srgbClr>
                </a:gs>
                <a:gs pos="50000">
                  <a:srgbClr val="00B0F0">
                    <a:tint val="44500"/>
                    <a:satMod val="160000"/>
                  </a:srgbClr>
                </a:gs>
                <a:gs pos="100000">
                  <a:srgbClr val="00B0F0">
                    <a:tint val="23500"/>
                    <a:satMod val="160000"/>
                  </a:srgbClr>
                </a:gs>
              </a:gsLst>
              <a:lin ang="0" scaled="1"/>
              <a:tileRect/>
            </a:gradFill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0" tIns="0" rIns="0" bIns="0" rtlCol="0" anchor="ctr" anchorCtr="0">
              <a:noAutofit/>
            </a:bodyPr>
            <a:lstStyle/>
            <a:p>
              <a:pPr algn="ctr" defTabSz="684610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685800" algn="l"/>
                  <a:tab pos="1371600" algn="l"/>
                  <a:tab pos="2057400" algn="l"/>
                  <a:tab pos="2743200" algn="l"/>
                  <a:tab pos="3429000" algn="l"/>
                  <a:tab pos="4114800" algn="l"/>
                  <a:tab pos="4800600" algn="l"/>
                  <a:tab pos="5486400" algn="l"/>
                  <a:tab pos="6172200" algn="l"/>
                  <a:tab pos="6858000" algn="l"/>
                  <a:tab pos="7543800" algn="l"/>
                </a:tabLst>
                <a:defRPr/>
              </a:pPr>
              <a:endParaRPr lang="ru-RU" sz="1050" b="1" i="1" dirty="0" smtClean="0"/>
            </a:p>
            <a:p>
              <a:pPr algn="ctr" defTabSz="684610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685800" algn="l"/>
                  <a:tab pos="1371600" algn="l"/>
                  <a:tab pos="2057400" algn="l"/>
                  <a:tab pos="2743200" algn="l"/>
                  <a:tab pos="3429000" algn="l"/>
                  <a:tab pos="4114800" algn="l"/>
                  <a:tab pos="4800600" algn="l"/>
                  <a:tab pos="5486400" algn="l"/>
                  <a:tab pos="6172200" algn="l"/>
                  <a:tab pos="6858000" algn="l"/>
                  <a:tab pos="7543800" algn="l"/>
                </a:tabLst>
                <a:defRPr/>
              </a:pPr>
              <a:r>
                <a:rPr lang="ru-RU" sz="1050" b="1" i="1" dirty="0" smtClean="0">
                  <a:solidFill>
                    <a:schemeClr val="accent4">
                      <a:lumMod val="50000"/>
                    </a:schemeClr>
                  </a:solidFill>
                </a:rPr>
                <a:t>Начальник отдела по делам молодежи, культуры, физической культуры, физической культуры и спорта администрации </a:t>
              </a:r>
            </a:p>
            <a:p>
              <a:pPr algn="ctr" defTabSz="684610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685800" algn="l"/>
                  <a:tab pos="1371600" algn="l"/>
                  <a:tab pos="2057400" algn="l"/>
                  <a:tab pos="2743200" algn="l"/>
                  <a:tab pos="3429000" algn="l"/>
                  <a:tab pos="4114800" algn="l"/>
                  <a:tab pos="4800600" algn="l"/>
                  <a:tab pos="5486400" algn="l"/>
                  <a:tab pos="6172200" algn="l"/>
                  <a:tab pos="6858000" algn="l"/>
                  <a:tab pos="7543800" algn="l"/>
                </a:tabLst>
                <a:defRPr/>
              </a:pPr>
              <a:r>
                <a:rPr lang="ru-RU" sz="1050" b="1" i="1" dirty="0" smtClean="0">
                  <a:solidFill>
                    <a:schemeClr val="accent4">
                      <a:lumMod val="50000"/>
                    </a:schemeClr>
                  </a:solidFill>
                </a:rPr>
                <a:t>Бурейского округа</a:t>
              </a:r>
              <a:endParaRPr lang="ru-RU" sz="1050" dirty="0">
                <a:solidFill>
                  <a:schemeClr val="accent4">
                    <a:lumMod val="50000"/>
                  </a:schemeClr>
                </a:solidFill>
              </a:endParaRPr>
            </a:p>
            <a:p>
              <a:pPr algn="ctr" defTabSz="684610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685800" algn="l"/>
                  <a:tab pos="1371600" algn="l"/>
                  <a:tab pos="2057400" algn="l"/>
                  <a:tab pos="2743200" algn="l"/>
                  <a:tab pos="3429000" algn="l"/>
                  <a:tab pos="4114800" algn="l"/>
                  <a:tab pos="4800600" algn="l"/>
                  <a:tab pos="5486400" algn="l"/>
                  <a:tab pos="6172200" algn="l"/>
                  <a:tab pos="6858000" algn="l"/>
                  <a:tab pos="7543800" algn="l"/>
                </a:tabLst>
                <a:defRPr/>
              </a:pPr>
              <a:endParaRPr lang="ru-RU" sz="1050" b="1" dirty="0">
                <a:solidFill>
                  <a:schemeClr val="accent4">
                    <a:lumMod val="50000"/>
                  </a:schemeClr>
                </a:solidFill>
                <a:effectLst>
                  <a:outerShdw blurRad="50800" dist="38100" dir="10800000" algn="r" rotWithShape="0">
                    <a:srgbClr val="0066FF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" name="Rectangle 2"/>
            <p:cNvSpPr txBox="1">
              <a:spLocks noChangeArrowheads="1"/>
            </p:cNvSpPr>
            <p:nvPr/>
          </p:nvSpPr>
          <p:spPr>
            <a:xfrm>
              <a:off x="6505697" y="908720"/>
              <a:ext cx="1786437" cy="958913"/>
            </a:xfrm>
            <a:prstGeom prst="chevron">
              <a:avLst>
                <a:gd name="adj" fmla="val 29499"/>
              </a:avLst>
            </a:prstGeom>
            <a:gradFill flip="none" rotWithShape="1">
              <a:gsLst>
                <a:gs pos="0">
                  <a:srgbClr val="00B0F0">
                    <a:tint val="66000"/>
                    <a:satMod val="160000"/>
                  </a:srgbClr>
                </a:gs>
                <a:gs pos="50000">
                  <a:srgbClr val="00B0F0">
                    <a:tint val="44500"/>
                    <a:satMod val="160000"/>
                  </a:srgbClr>
                </a:gs>
                <a:gs pos="100000">
                  <a:srgbClr val="00B0F0">
                    <a:tint val="23500"/>
                    <a:satMod val="160000"/>
                  </a:srgbClr>
                </a:gs>
              </a:gsLst>
              <a:lin ang="0" scaled="1"/>
              <a:tileRect/>
            </a:gradFill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0" tIns="0" rIns="0" bIns="0" rtlCol="0" anchor="ctr" anchorCtr="0">
              <a:noAutofit/>
            </a:bodyPr>
            <a:lstStyle/>
            <a:p>
              <a:pPr algn="ctr" defTabSz="684610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685800" algn="l"/>
                  <a:tab pos="1371600" algn="l"/>
                  <a:tab pos="2057400" algn="l"/>
                  <a:tab pos="2743200" algn="l"/>
                  <a:tab pos="3429000" algn="l"/>
                  <a:tab pos="4114800" algn="l"/>
                  <a:tab pos="4800600" algn="l"/>
                  <a:tab pos="5486400" algn="l"/>
                  <a:tab pos="6172200" algn="l"/>
                  <a:tab pos="6858000" algn="l"/>
                  <a:tab pos="7543800" algn="l"/>
                </a:tabLst>
                <a:defRPr/>
              </a:pPr>
              <a:endParaRPr lang="ru-RU" sz="1200" b="1" dirty="0">
                <a:solidFill>
                  <a:srgbClr val="FF0000"/>
                </a:solidFill>
                <a:effectLst>
                  <a:outerShdw blurRad="50800" dist="38100" dir="10800000" algn="r" rotWithShape="0">
                    <a:srgbClr val="0066FF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4" name="Прямоугольник 3"/>
          <p:cNvSpPr/>
          <p:nvPr/>
        </p:nvSpPr>
        <p:spPr>
          <a:xfrm>
            <a:off x="5322793" y="282010"/>
            <a:ext cx="3429000" cy="58169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060" b="1" i="1" dirty="0" smtClean="0">
                <a:solidFill>
                  <a:schemeClr val="accent4">
                    <a:lumMod val="50000"/>
                  </a:schemeClr>
                </a:solidFill>
              </a:rPr>
              <a:t>тел.8(41634)-21330</a:t>
            </a:r>
            <a:endParaRPr lang="ru-RU" sz="1060" dirty="0">
              <a:solidFill>
                <a:schemeClr val="accent4">
                  <a:lumMod val="50000"/>
                </a:schemeClr>
              </a:solidFill>
            </a:endParaRPr>
          </a:p>
          <a:p>
            <a:r>
              <a:rPr lang="ru-RU" sz="1060" b="1" i="1" dirty="0">
                <a:solidFill>
                  <a:schemeClr val="accent4">
                    <a:lumMod val="50000"/>
                  </a:schemeClr>
                </a:solidFill>
              </a:rPr>
              <a:t>адрес: </a:t>
            </a:r>
            <a:r>
              <a:rPr lang="ru-RU" sz="1060" b="1" i="1" dirty="0" smtClean="0">
                <a:solidFill>
                  <a:schemeClr val="accent4">
                    <a:lumMod val="50000"/>
                  </a:schemeClr>
                </a:solidFill>
              </a:rPr>
              <a:t>п. Новобурейский,</a:t>
            </a:r>
          </a:p>
          <a:p>
            <a:r>
              <a:rPr lang="ru-RU" sz="1060" b="1" i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ru-RU" sz="1060" b="1" i="1" dirty="0" err="1" smtClean="0">
                <a:solidFill>
                  <a:schemeClr val="accent4">
                    <a:lumMod val="50000"/>
                  </a:schemeClr>
                </a:solidFill>
              </a:rPr>
              <a:t>ул.Советская</a:t>
            </a:r>
            <a:r>
              <a:rPr lang="ru-RU" sz="1060" b="1" i="1" dirty="0" smtClean="0">
                <a:solidFill>
                  <a:schemeClr val="accent4">
                    <a:lumMod val="50000"/>
                  </a:schemeClr>
                </a:solidFill>
              </a:rPr>
              <a:t>, 49</a:t>
            </a:r>
            <a:endParaRPr lang="ru-RU" sz="1060" dirty="0">
              <a:solidFill>
                <a:schemeClr val="accent4">
                  <a:lumMod val="50000"/>
                </a:schemeClr>
              </a:solidFill>
            </a:endParaRPr>
          </a:p>
        </p:txBody>
      </p:sp>
      <p:grpSp>
        <p:nvGrpSpPr>
          <p:cNvPr id="11" name="Группа 10"/>
          <p:cNvGrpSpPr/>
          <p:nvPr/>
        </p:nvGrpSpPr>
        <p:grpSpPr>
          <a:xfrm>
            <a:off x="25471" y="883206"/>
            <a:ext cx="6832529" cy="648072"/>
            <a:chOff x="1115616" y="908720"/>
            <a:chExt cx="7176518" cy="958913"/>
          </a:xfrm>
        </p:grpSpPr>
        <p:sp>
          <p:nvSpPr>
            <p:cNvPr id="12" name="Rectangle 2"/>
            <p:cNvSpPr txBox="1">
              <a:spLocks noChangeArrowheads="1"/>
            </p:cNvSpPr>
            <p:nvPr/>
          </p:nvSpPr>
          <p:spPr>
            <a:xfrm>
              <a:off x="1115616" y="908720"/>
              <a:ext cx="2289116" cy="958913"/>
            </a:xfrm>
            <a:prstGeom prst="homePlate">
              <a:avLst>
                <a:gd name="adj" fmla="val 29499"/>
              </a:avLst>
            </a:prstGeom>
            <a:gradFill flip="none" rotWithShape="1">
              <a:gsLst>
                <a:gs pos="0">
                  <a:srgbClr val="00B0F0">
                    <a:tint val="66000"/>
                    <a:satMod val="160000"/>
                  </a:srgbClr>
                </a:gs>
                <a:gs pos="50000">
                  <a:srgbClr val="00B0F0">
                    <a:tint val="44500"/>
                    <a:satMod val="160000"/>
                  </a:srgbClr>
                </a:gs>
                <a:gs pos="100000">
                  <a:srgbClr val="00B0F0">
                    <a:tint val="23500"/>
                    <a:satMod val="160000"/>
                  </a:srgbClr>
                </a:gs>
              </a:gsLst>
              <a:lin ang="0" scaled="1"/>
              <a:tileRect/>
            </a:gradFill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0" tIns="0" rIns="0" bIns="0" rtlCol="0" anchor="ctr" anchorCtr="0">
              <a:noAutofit/>
            </a:bodyPr>
            <a:lstStyle/>
            <a:p>
              <a:pPr algn="ctr" defTabSz="684610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685800" algn="l"/>
                  <a:tab pos="1371600" algn="l"/>
                  <a:tab pos="2057400" algn="l"/>
                  <a:tab pos="2743200" algn="l"/>
                  <a:tab pos="3429000" algn="l"/>
                  <a:tab pos="4114800" algn="l"/>
                  <a:tab pos="4800600" algn="l"/>
                  <a:tab pos="5486400" algn="l"/>
                  <a:tab pos="6172200" algn="l"/>
                  <a:tab pos="6858000" algn="l"/>
                  <a:tab pos="7543800" algn="l"/>
                </a:tabLst>
                <a:defRPr/>
              </a:pPr>
              <a:r>
                <a:rPr lang="ru-RU" sz="1200" b="1" dirty="0" err="1" smtClean="0">
                  <a:solidFill>
                    <a:schemeClr val="accent4">
                      <a:lumMod val="50000"/>
                    </a:schemeClr>
                  </a:solidFill>
                  <a:effectLst>
                    <a:outerShdw blurRad="50800" dist="38100" dir="10800000" algn="r" rotWithShape="0">
                      <a:srgbClr val="0066FF">
                        <a:alpha val="40000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Бажал</a:t>
              </a:r>
              <a:r>
                <a:rPr lang="ru-RU" sz="1200" b="1" dirty="0" smtClean="0">
                  <a:solidFill>
                    <a:schemeClr val="accent4">
                      <a:lumMod val="50000"/>
                    </a:schemeClr>
                  </a:solidFill>
                  <a:effectLst>
                    <a:outerShdw blurRad="50800" dist="38100" dir="10800000" algn="r" rotWithShape="0">
                      <a:srgbClr val="0066FF">
                        <a:alpha val="40000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Светлана</a:t>
              </a:r>
            </a:p>
            <a:p>
              <a:pPr algn="ctr" defTabSz="684610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685800" algn="l"/>
                  <a:tab pos="1371600" algn="l"/>
                  <a:tab pos="2057400" algn="l"/>
                  <a:tab pos="2743200" algn="l"/>
                  <a:tab pos="3429000" algn="l"/>
                  <a:tab pos="4114800" algn="l"/>
                  <a:tab pos="4800600" algn="l"/>
                  <a:tab pos="5486400" algn="l"/>
                  <a:tab pos="6172200" algn="l"/>
                  <a:tab pos="6858000" algn="l"/>
                  <a:tab pos="7543800" algn="l"/>
                </a:tabLst>
                <a:defRPr/>
              </a:pPr>
              <a:r>
                <a:rPr lang="ru-RU" sz="1200" b="1" dirty="0" smtClean="0">
                  <a:solidFill>
                    <a:schemeClr val="accent4">
                      <a:lumMod val="50000"/>
                    </a:schemeClr>
                  </a:solidFill>
                  <a:effectLst>
                    <a:outerShdw blurRad="50800" dist="38100" dir="10800000" algn="r" rotWithShape="0">
                      <a:srgbClr val="0066FF">
                        <a:alpha val="40000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Дмитриевна</a:t>
              </a:r>
              <a:endParaRPr lang="ru-RU" sz="1200" b="1" dirty="0">
                <a:solidFill>
                  <a:schemeClr val="accent4">
                    <a:lumMod val="50000"/>
                  </a:schemeClr>
                </a:solidFill>
                <a:effectLst>
                  <a:outerShdw blurRad="50800" dist="38100" dir="10800000" algn="r" rotWithShape="0">
                    <a:srgbClr val="0066FF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3" name="Rectangle 2"/>
            <p:cNvSpPr txBox="1">
              <a:spLocks noChangeArrowheads="1"/>
            </p:cNvSpPr>
            <p:nvPr/>
          </p:nvSpPr>
          <p:spPr>
            <a:xfrm>
              <a:off x="3177833" y="908720"/>
              <a:ext cx="3501802" cy="958913"/>
            </a:xfrm>
            <a:prstGeom prst="chevron">
              <a:avLst>
                <a:gd name="adj" fmla="val 29499"/>
              </a:avLst>
            </a:prstGeom>
            <a:gradFill flip="none" rotWithShape="1">
              <a:gsLst>
                <a:gs pos="0">
                  <a:srgbClr val="00B0F0">
                    <a:tint val="66000"/>
                    <a:satMod val="160000"/>
                  </a:srgbClr>
                </a:gs>
                <a:gs pos="50000">
                  <a:srgbClr val="00B0F0">
                    <a:tint val="44500"/>
                    <a:satMod val="160000"/>
                  </a:srgbClr>
                </a:gs>
                <a:gs pos="100000">
                  <a:srgbClr val="00B0F0">
                    <a:tint val="23500"/>
                    <a:satMod val="160000"/>
                  </a:srgbClr>
                </a:gs>
              </a:gsLst>
              <a:lin ang="0" scaled="1"/>
              <a:tileRect/>
            </a:gradFill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0" tIns="0" rIns="0" bIns="0" rtlCol="0" anchor="ctr" anchorCtr="0">
              <a:noAutofit/>
            </a:bodyPr>
            <a:lstStyle/>
            <a:p>
              <a:pPr algn="ctr" defTabSz="684610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685800" algn="l"/>
                  <a:tab pos="1371600" algn="l"/>
                  <a:tab pos="2057400" algn="l"/>
                  <a:tab pos="2743200" algn="l"/>
                  <a:tab pos="3429000" algn="l"/>
                  <a:tab pos="4114800" algn="l"/>
                  <a:tab pos="4800600" algn="l"/>
                  <a:tab pos="5486400" algn="l"/>
                  <a:tab pos="6172200" algn="l"/>
                  <a:tab pos="6858000" algn="l"/>
                  <a:tab pos="7543800" algn="l"/>
                </a:tabLst>
                <a:defRPr/>
              </a:pPr>
              <a:endParaRPr lang="ru-RU" sz="1050" b="1" i="1" dirty="0" smtClean="0"/>
            </a:p>
            <a:p>
              <a:pPr algn="ctr" defTabSz="684610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685800" algn="l"/>
                  <a:tab pos="1371600" algn="l"/>
                  <a:tab pos="2057400" algn="l"/>
                  <a:tab pos="2743200" algn="l"/>
                  <a:tab pos="3429000" algn="l"/>
                  <a:tab pos="4114800" algn="l"/>
                  <a:tab pos="4800600" algn="l"/>
                  <a:tab pos="5486400" algn="l"/>
                  <a:tab pos="6172200" algn="l"/>
                  <a:tab pos="6858000" algn="l"/>
                  <a:tab pos="7543800" algn="l"/>
                </a:tabLst>
                <a:defRPr/>
              </a:pPr>
              <a:r>
                <a:rPr lang="ru-RU" sz="1050" b="1" i="1" dirty="0" smtClean="0">
                  <a:solidFill>
                    <a:schemeClr val="accent4">
                      <a:lumMod val="50000"/>
                    </a:schemeClr>
                  </a:solidFill>
                </a:rPr>
                <a:t>Председатель Бурейского поселкового </a:t>
              </a:r>
            </a:p>
            <a:p>
              <a:pPr algn="ctr" defTabSz="684610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685800" algn="l"/>
                  <a:tab pos="1371600" algn="l"/>
                  <a:tab pos="2057400" algn="l"/>
                  <a:tab pos="2743200" algn="l"/>
                  <a:tab pos="3429000" algn="l"/>
                  <a:tab pos="4114800" algn="l"/>
                  <a:tab pos="4800600" algn="l"/>
                  <a:tab pos="5486400" algn="l"/>
                  <a:tab pos="6172200" algn="l"/>
                  <a:tab pos="6858000" algn="l"/>
                  <a:tab pos="7543800" algn="l"/>
                </a:tabLst>
                <a:defRPr/>
              </a:pPr>
              <a:r>
                <a:rPr lang="ru-RU" sz="1050" b="1" i="1" dirty="0" smtClean="0">
                  <a:solidFill>
                    <a:schemeClr val="accent4">
                      <a:lumMod val="50000"/>
                    </a:schemeClr>
                  </a:solidFill>
                </a:rPr>
                <a:t>Совета народных депутатов</a:t>
              </a:r>
              <a:endParaRPr lang="ru-RU" sz="1050" dirty="0" smtClean="0">
                <a:solidFill>
                  <a:schemeClr val="accent4">
                    <a:lumMod val="50000"/>
                  </a:schemeClr>
                </a:solidFill>
              </a:endParaRPr>
            </a:p>
            <a:p>
              <a:pPr algn="ctr" defTabSz="684610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685800" algn="l"/>
                  <a:tab pos="1371600" algn="l"/>
                  <a:tab pos="2057400" algn="l"/>
                  <a:tab pos="2743200" algn="l"/>
                  <a:tab pos="3429000" algn="l"/>
                  <a:tab pos="4114800" algn="l"/>
                  <a:tab pos="4800600" algn="l"/>
                  <a:tab pos="5486400" algn="l"/>
                  <a:tab pos="6172200" algn="l"/>
                  <a:tab pos="6858000" algn="l"/>
                  <a:tab pos="7543800" algn="l"/>
                </a:tabLst>
                <a:defRPr/>
              </a:pPr>
              <a:endParaRPr lang="ru-RU" sz="1050" b="1" dirty="0">
                <a:solidFill>
                  <a:schemeClr val="accent4">
                    <a:lumMod val="50000"/>
                  </a:schemeClr>
                </a:solidFill>
                <a:effectLst>
                  <a:outerShdw blurRad="50800" dist="38100" dir="10800000" algn="r" rotWithShape="0">
                    <a:srgbClr val="0066FF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4" name="Rectangle 2"/>
            <p:cNvSpPr txBox="1">
              <a:spLocks noChangeArrowheads="1"/>
            </p:cNvSpPr>
            <p:nvPr/>
          </p:nvSpPr>
          <p:spPr>
            <a:xfrm>
              <a:off x="6505697" y="908720"/>
              <a:ext cx="1786437" cy="958913"/>
            </a:xfrm>
            <a:prstGeom prst="chevron">
              <a:avLst>
                <a:gd name="adj" fmla="val 29499"/>
              </a:avLst>
            </a:prstGeom>
            <a:gradFill flip="none" rotWithShape="1">
              <a:gsLst>
                <a:gs pos="0">
                  <a:srgbClr val="00B0F0">
                    <a:tint val="66000"/>
                    <a:satMod val="160000"/>
                  </a:srgbClr>
                </a:gs>
                <a:gs pos="50000">
                  <a:srgbClr val="00B0F0">
                    <a:tint val="44500"/>
                    <a:satMod val="160000"/>
                  </a:srgbClr>
                </a:gs>
                <a:gs pos="100000">
                  <a:srgbClr val="00B0F0">
                    <a:tint val="23500"/>
                    <a:satMod val="160000"/>
                  </a:srgbClr>
                </a:gs>
              </a:gsLst>
              <a:lin ang="0" scaled="1"/>
              <a:tileRect/>
            </a:gradFill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0" tIns="0" rIns="0" bIns="0" rtlCol="0" anchor="ctr" anchorCtr="0">
              <a:noAutofit/>
            </a:bodyPr>
            <a:lstStyle/>
            <a:p>
              <a:pPr algn="ctr" defTabSz="684610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685800" algn="l"/>
                  <a:tab pos="1371600" algn="l"/>
                  <a:tab pos="2057400" algn="l"/>
                  <a:tab pos="2743200" algn="l"/>
                  <a:tab pos="3429000" algn="l"/>
                  <a:tab pos="4114800" algn="l"/>
                  <a:tab pos="4800600" algn="l"/>
                  <a:tab pos="5486400" algn="l"/>
                  <a:tab pos="6172200" algn="l"/>
                  <a:tab pos="6858000" algn="l"/>
                  <a:tab pos="7543800" algn="l"/>
                </a:tabLst>
                <a:defRPr/>
              </a:pPr>
              <a:endParaRPr lang="ru-RU" sz="1200" b="1" dirty="0">
                <a:solidFill>
                  <a:srgbClr val="FF0000"/>
                </a:solidFill>
                <a:effectLst>
                  <a:outerShdw blurRad="50800" dist="38100" dir="10800000" algn="r" rotWithShape="0">
                    <a:srgbClr val="0066FF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0" name="Прямоугольник 9"/>
          <p:cNvSpPr/>
          <p:nvPr/>
        </p:nvSpPr>
        <p:spPr>
          <a:xfrm>
            <a:off x="5322793" y="896808"/>
            <a:ext cx="3429000" cy="58169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060" b="1" i="1" dirty="0">
                <a:solidFill>
                  <a:schemeClr val="accent4">
                    <a:lumMod val="50000"/>
                  </a:schemeClr>
                </a:solidFill>
              </a:rPr>
              <a:t>тел. </a:t>
            </a:r>
            <a:r>
              <a:rPr lang="ru-RU" sz="1060" b="1" i="1" dirty="0" smtClean="0">
                <a:solidFill>
                  <a:schemeClr val="accent4">
                    <a:lumMod val="50000"/>
                  </a:schemeClr>
                </a:solidFill>
              </a:rPr>
              <a:t>8(41634)- 21495</a:t>
            </a:r>
            <a:endParaRPr lang="ru-RU" sz="1060" dirty="0">
              <a:solidFill>
                <a:schemeClr val="accent4">
                  <a:lumMod val="50000"/>
                </a:schemeClr>
              </a:solidFill>
            </a:endParaRPr>
          </a:p>
          <a:p>
            <a:r>
              <a:rPr lang="ru-RU" sz="1060" b="1" i="1" dirty="0">
                <a:solidFill>
                  <a:schemeClr val="accent4">
                    <a:lumMod val="50000"/>
                  </a:schemeClr>
                </a:solidFill>
              </a:rPr>
              <a:t>адрес: </a:t>
            </a:r>
            <a:r>
              <a:rPr lang="ru-RU" sz="1060" b="1" i="1" dirty="0" err="1" smtClean="0">
                <a:solidFill>
                  <a:schemeClr val="accent4">
                    <a:lumMod val="50000"/>
                  </a:schemeClr>
                </a:solidFill>
              </a:rPr>
              <a:t>пНовобурейский</a:t>
            </a:r>
            <a:r>
              <a:rPr lang="ru-RU" sz="1060" b="1" i="1" dirty="0" smtClean="0">
                <a:solidFill>
                  <a:schemeClr val="accent4">
                    <a:lumMod val="50000"/>
                  </a:schemeClr>
                </a:solidFill>
              </a:rPr>
              <a:t>,</a:t>
            </a:r>
          </a:p>
          <a:p>
            <a:r>
              <a:rPr lang="ru-RU" sz="1060" b="1" i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ru-RU" sz="1060" b="1" i="1" dirty="0" err="1" smtClean="0">
                <a:solidFill>
                  <a:schemeClr val="accent4">
                    <a:lumMod val="50000"/>
                  </a:schemeClr>
                </a:solidFill>
              </a:rPr>
              <a:t>ул.Советская</a:t>
            </a:r>
            <a:r>
              <a:rPr lang="ru-RU" sz="1060" b="1" i="1" dirty="0" smtClean="0">
                <a:solidFill>
                  <a:schemeClr val="accent4">
                    <a:lumMod val="50000"/>
                  </a:schemeClr>
                </a:solidFill>
              </a:rPr>
              <a:t>, 49</a:t>
            </a:r>
            <a:endParaRPr lang="ru-RU" sz="1060" dirty="0">
              <a:solidFill>
                <a:schemeClr val="accent4">
                  <a:lumMod val="50000"/>
                </a:schemeClr>
              </a:solidFill>
            </a:endParaRPr>
          </a:p>
        </p:txBody>
      </p:sp>
      <p:grpSp>
        <p:nvGrpSpPr>
          <p:cNvPr id="16" name="Группа 15"/>
          <p:cNvGrpSpPr/>
          <p:nvPr/>
        </p:nvGrpSpPr>
        <p:grpSpPr>
          <a:xfrm>
            <a:off x="25471" y="1614361"/>
            <a:ext cx="6832529" cy="648072"/>
            <a:chOff x="1115616" y="908720"/>
            <a:chExt cx="7176518" cy="958913"/>
          </a:xfrm>
        </p:grpSpPr>
        <p:sp>
          <p:nvSpPr>
            <p:cNvPr id="17" name="Rectangle 2"/>
            <p:cNvSpPr txBox="1">
              <a:spLocks noChangeArrowheads="1"/>
            </p:cNvSpPr>
            <p:nvPr/>
          </p:nvSpPr>
          <p:spPr>
            <a:xfrm>
              <a:off x="1115616" y="908720"/>
              <a:ext cx="2289116" cy="958913"/>
            </a:xfrm>
            <a:prstGeom prst="homePlate">
              <a:avLst>
                <a:gd name="adj" fmla="val 29499"/>
              </a:avLst>
            </a:prstGeom>
            <a:gradFill flip="none" rotWithShape="1">
              <a:gsLst>
                <a:gs pos="0">
                  <a:srgbClr val="00B0F0">
                    <a:tint val="66000"/>
                    <a:satMod val="160000"/>
                  </a:srgbClr>
                </a:gs>
                <a:gs pos="50000">
                  <a:srgbClr val="00B0F0">
                    <a:tint val="44500"/>
                    <a:satMod val="160000"/>
                  </a:srgbClr>
                </a:gs>
                <a:gs pos="100000">
                  <a:srgbClr val="00B0F0">
                    <a:tint val="23500"/>
                    <a:satMod val="160000"/>
                  </a:srgbClr>
                </a:gs>
              </a:gsLst>
              <a:lin ang="0" scaled="1"/>
              <a:tileRect/>
            </a:gradFill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0" tIns="0" rIns="0" bIns="0" rtlCol="0" anchor="ctr" anchorCtr="0">
              <a:noAutofit/>
            </a:bodyPr>
            <a:lstStyle/>
            <a:p>
              <a:pPr algn="ctr" defTabSz="684610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685800" algn="l"/>
                  <a:tab pos="1371600" algn="l"/>
                  <a:tab pos="2057400" algn="l"/>
                  <a:tab pos="2743200" algn="l"/>
                  <a:tab pos="3429000" algn="l"/>
                  <a:tab pos="4114800" algn="l"/>
                  <a:tab pos="4800600" algn="l"/>
                  <a:tab pos="5486400" algn="l"/>
                  <a:tab pos="6172200" algn="l"/>
                  <a:tab pos="6858000" algn="l"/>
                  <a:tab pos="7543800" algn="l"/>
                </a:tabLst>
                <a:defRPr/>
              </a:pPr>
              <a:r>
                <a:rPr lang="ru-RU" sz="1200" b="1" dirty="0" err="1" smtClean="0">
                  <a:solidFill>
                    <a:schemeClr val="accent4">
                      <a:lumMod val="50000"/>
                    </a:schemeClr>
                  </a:solidFill>
                  <a:effectLst>
                    <a:outerShdw blurRad="50800" dist="38100" dir="10800000" algn="r" rotWithShape="0">
                      <a:srgbClr val="0066FF">
                        <a:alpha val="40000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Ажаурова</a:t>
              </a:r>
              <a:r>
                <a:rPr lang="ru-RU" sz="1200" b="1" dirty="0" smtClean="0">
                  <a:solidFill>
                    <a:schemeClr val="accent4">
                      <a:lumMod val="50000"/>
                    </a:schemeClr>
                  </a:solidFill>
                  <a:effectLst>
                    <a:outerShdw blurRad="50800" dist="38100" dir="10800000" algn="r" rotWithShape="0">
                      <a:srgbClr val="0066FF">
                        <a:alpha val="40000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Ольга</a:t>
              </a:r>
            </a:p>
            <a:p>
              <a:pPr algn="ctr" defTabSz="684610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685800" algn="l"/>
                  <a:tab pos="1371600" algn="l"/>
                  <a:tab pos="2057400" algn="l"/>
                  <a:tab pos="2743200" algn="l"/>
                  <a:tab pos="3429000" algn="l"/>
                  <a:tab pos="4114800" algn="l"/>
                  <a:tab pos="4800600" algn="l"/>
                  <a:tab pos="5486400" algn="l"/>
                  <a:tab pos="6172200" algn="l"/>
                  <a:tab pos="6858000" algn="l"/>
                  <a:tab pos="7543800" algn="l"/>
                </a:tabLst>
                <a:defRPr/>
              </a:pPr>
              <a:r>
                <a:rPr lang="ru-RU" sz="1200" b="1" dirty="0" smtClean="0">
                  <a:solidFill>
                    <a:schemeClr val="accent4">
                      <a:lumMod val="50000"/>
                    </a:schemeClr>
                  </a:solidFill>
                  <a:effectLst>
                    <a:outerShdw blurRad="50800" dist="38100" dir="10800000" algn="r" rotWithShape="0">
                      <a:srgbClr val="0066FF">
                        <a:alpha val="40000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Евгеньевна</a:t>
              </a:r>
              <a:endParaRPr lang="ru-RU" sz="1200" b="1" dirty="0">
                <a:solidFill>
                  <a:schemeClr val="accent4">
                    <a:lumMod val="50000"/>
                  </a:schemeClr>
                </a:solidFill>
                <a:effectLst>
                  <a:outerShdw blurRad="50800" dist="38100" dir="10800000" algn="r" rotWithShape="0">
                    <a:srgbClr val="0066FF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8" name="Rectangle 2"/>
            <p:cNvSpPr txBox="1">
              <a:spLocks noChangeArrowheads="1"/>
            </p:cNvSpPr>
            <p:nvPr/>
          </p:nvSpPr>
          <p:spPr>
            <a:xfrm>
              <a:off x="3177833" y="908720"/>
              <a:ext cx="3501802" cy="958913"/>
            </a:xfrm>
            <a:prstGeom prst="chevron">
              <a:avLst>
                <a:gd name="adj" fmla="val 29499"/>
              </a:avLst>
            </a:prstGeom>
            <a:gradFill flip="none" rotWithShape="1">
              <a:gsLst>
                <a:gs pos="0">
                  <a:srgbClr val="00B0F0">
                    <a:tint val="66000"/>
                    <a:satMod val="160000"/>
                  </a:srgbClr>
                </a:gs>
                <a:gs pos="50000">
                  <a:srgbClr val="00B0F0">
                    <a:tint val="44500"/>
                    <a:satMod val="160000"/>
                  </a:srgbClr>
                </a:gs>
                <a:gs pos="100000">
                  <a:srgbClr val="00B0F0">
                    <a:tint val="23500"/>
                    <a:satMod val="160000"/>
                  </a:srgbClr>
                </a:gs>
              </a:gsLst>
              <a:lin ang="0" scaled="1"/>
              <a:tileRect/>
            </a:gradFill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0" tIns="0" rIns="0" bIns="0" rtlCol="0" anchor="ctr" anchorCtr="0">
              <a:noAutofit/>
            </a:bodyPr>
            <a:lstStyle/>
            <a:p>
              <a:pPr algn="ctr" defTabSz="684610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685800" algn="l"/>
                  <a:tab pos="1371600" algn="l"/>
                  <a:tab pos="2057400" algn="l"/>
                  <a:tab pos="2743200" algn="l"/>
                  <a:tab pos="3429000" algn="l"/>
                  <a:tab pos="4114800" algn="l"/>
                  <a:tab pos="4800600" algn="l"/>
                  <a:tab pos="5486400" algn="l"/>
                  <a:tab pos="6172200" algn="l"/>
                  <a:tab pos="6858000" algn="l"/>
                  <a:tab pos="7543800" algn="l"/>
                </a:tabLst>
                <a:defRPr/>
              </a:pPr>
              <a:endParaRPr lang="ru-RU" sz="1050" b="1" i="1" dirty="0" smtClean="0"/>
            </a:p>
            <a:p>
              <a:pPr algn="ctr" defTabSz="684610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685800" algn="l"/>
                  <a:tab pos="1371600" algn="l"/>
                  <a:tab pos="2057400" algn="l"/>
                  <a:tab pos="2743200" algn="l"/>
                  <a:tab pos="3429000" algn="l"/>
                  <a:tab pos="4114800" algn="l"/>
                  <a:tab pos="4800600" algn="l"/>
                  <a:tab pos="5486400" algn="l"/>
                  <a:tab pos="6172200" algn="l"/>
                  <a:tab pos="6858000" algn="l"/>
                  <a:tab pos="7543800" algn="l"/>
                </a:tabLst>
                <a:defRPr/>
              </a:pPr>
              <a:r>
                <a:rPr lang="ru-RU" sz="1050" b="1" i="1" dirty="0" smtClean="0">
                  <a:solidFill>
                    <a:schemeClr val="accent4">
                      <a:lumMod val="50000"/>
                    </a:schemeClr>
                  </a:solidFill>
                </a:rPr>
                <a:t>Начальник ФКУ УИИ Управления Федеральной службы исполнения и наказания России по Амурской области  филиала Бурейского округа</a:t>
              </a:r>
              <a:endParaRPr lang="ru-RU" sz="1050" dirty="0" smtClean="0">
                <a:solidFill>
                  <a:schemeClr val="accent4">
                    <a:lumMod val="50000"/>
                  </a:schemeClr>
                </a:solidFill>
              </a:endParaRPr>
            </a:p>
            <a:p>
              <a:pPr algn="ctr" defTabSz="684610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685800" algn="l"/>
                  <a:tab pos="1371600" algn="l"/>
                  <a:tab pos="2057400" algn="l"/>
                  <a:tab pos="2743200" algn="l"/>
                  <a:tab pos="3429000" algn="l"/>
                  <a:tab pos="4114800" algn="l"/>
                  <a:tab pos="4800600" algn="l"/>
                  <a:tab pos="5486400" algn="l"/>
                  <a:tab pos="6172200" algn="l"/>
                  <a:tab pos="6858000" algn="l"/>
                  <a:tab pos="7543800" algn="l"/>
                </a:tabLst>
                <a:defRPr/>
              </a:pPr>
              <a:endParaRPr lang="ru-RU" sz="1050" b="1" dirty="0">
                <a:solidFill>
                  <a:schemeClr val="accent4">
                    <a:lumMod val="50000"/>
                  </a:schemeClr>
                </a:solidFill>
                <a:effectLst>
                  <a:outerShdw blurRad="50800" dist="38100" dir="10800000" algn="r" rotWithShape="0">
                    <a:srgbClr val="0066FF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9" name="Rectangle 2"/>
            <p:cNvSpPr txBox="1">
              <a:spLocks noChangeArrowheads="1"/>
            </p:cNvSpPr>
            <p:nvPr/>
          </p:nvSpPr>
          <p:spPr>
            <a:xfrm>
              <a:off x="6505697" y="908720"/>
              <a:ext cx="1786437" cy="958913"/>
            </a:xfrm>
            <a:prstGeom prst="chevron">
              <a:avLst>
                <a:gd name="adj" fmla="val 29499"/>
              </a:avLst>
            </a:prstGeom>
            <a:gradFill flip="none" rotWithShape="1">
              <a:gsLst>
                <a:gs pos="0">
                  <a:srgbClr val="00B0F0">
                    <a:tint val="66000"/>
                    <a:satMod val="160000"/>
                  </a:srgbClr>
                </a:gs>
                <a:gs pos="50000">
                  <a:srgbClr val="00B0F0">
                    <a:tint val="44500"/>
                    <a:satMod val="160000"/>
                  </a:srgbClr>
                </a:gs>
                <a:gs pos="100000">
                  <a:srgbClr val="00B0F0">
                    <a:tint val="23500"/>
                    <a:satMod val="160000"/>
                  </a:srgbClr>
                </a:gs>
              </a:gsLst>
              <a:lin ang="0" scaled="1"/>
              <a:tileRect/>
            </a:gradFill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0" tIns="0" rIns="0" bIns="0" rtlCol="0" anchor="ctr" anchorCtr="0">
              <a:noAutofit/>
            </a:bodyPr>
            <a:lstStyle/>
            <a:p>
              <a:pPr algn="ctr" defTabSz="684610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685800" algn="l"/>
                  <a:tab pos="1371600" algn="l"/>
                  <a:tab pos="2057400" algn="l"/>
                  <a:tab pos="2743200" algn="l"/>
                  <a:tab pos="3429000" algn="l"/>
                  <a:tab pos="4114800" algn="l"/>
                  <a:tab pos="4800600" algn="l"/>
                  <a:tab pos="5486400" algn="l"/>
                  <a:tab pos="6172200" algn="l"/>
                  <a:tab pos="6858000" algn="l"/>
                  <a:tab pos="7543800" algn="l"/>
                </a:tabLst>
                <a:defRPr/>
              </a:pPr>
              <a:endParaRPr lang="ru-RU" sz="1200" b="1" dirty="0">
                <a:solidFill>
                  <a:srgbClr val="FF0000"/>
                </a:solidFill>
                <a:effectLst>
                  <a:outerShdw blurRad="50800" dist="38100" dir="10800000" algn="r" rotWithShape="0">
                    <a:srgbClr val="0066FF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5" name="Прямоугольник 14"/>
          <p:cNvSpPr/>
          <p:nvPr/>
        </p:nvSpPr>
        <p:spPr>
          <a:xfrm>
            <a:off x="5254869" y="1634700"/>
            <a:ext cx="3429000" cy="74481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060" b="1" i="1" dirty="0">
                <a:solidFill>
                  <a:schemeClr val="accent4">
                    <a:lumMod val="50000"/>
                  </a:schemeClr>
                </a:solidFill>
              </a:rPr>
              <a:t>тел. </a:t>
            </a:r>
            <a:r>
              <a:rPr lang="ru-RU" sz="1060" b="1" i="1" dirty="0" smtClean="0">
                <a:solidFill>
                  <a:schemeClr val="accent4">
                    <a:lumMod val="50000"/>
                  </a:schemeClr>
                </a:solidFill>
              </a:rPr>
              <a:t>8(41634)-21911</a:t>
            </a:r>
            <a:endParaRPr lang="ru-RU" sz="1060" dirty="0">
              <a:solidFill>
                <a:schemeClr val="accent4">
                  <a:lumMod val="50000"/>
                </a:schemeClr>
              </a:solidFill>
            </a:endParaRPr>
          </a:p>
          <a:p>
            <a:r>
              <a:rPr lang="ru-RU" sz="1060" b="1" i="1" dirty="0">
                <a:solidFill>
                  <a:schemeClr val="accent4">
                    <a:lumMod val="50000"/>
                  </a:schemeClr>
                </a:solidFill>
              </a:rPr>
              <a:t> </a:t>
            </a:r>
            <a:r>
              <a:rPr lang="ru-RU" sz="1060" b="1" i="1" dirty="0" smtClean="0">
                <a:solidFill>
                  <a:schemeClr val="accent4">
                    <a:lumMod val="50000"/>
                  </a:schemeClr>
                </a:solidFill>
              </a:rPr>
              <a:t>адрес</a:t>
            </a:r>
            <a:r>
              <a:rPr lang="ru-RU" sz="1060" b="1" i="1" dirty="0">
                <a:solidFill>
                  <a:schemeClr val="accent4">
                    <a:lumMod val="50000"/>
                  </a:schemeClr>
                </a:solidFill>
              </a:rPr>
              <a:t>: </a:t>
            </a:r>
            <a:r>
              <a:rPr lang="ru-RU" sz="1060" b="1" i="1" dirty="0" smtClean="0">
                <a:solidFill>
                  <a:schemeClr val="accent4">
                    <a:lumMod val="50000"/>
                  </a:schemeClr>
                </a:solidFill>
              </a:rPr>
              <a:t>Новобурейский, </a:t>
            </a:r>
          </a:p>
          <a:p>
            <a:r>
              <a:rPr lang="ru-RU" sz="1060" b="1" i="1" dirty="0" smtClean="0">
                <a:solidFill>
                  <a:schemeClr val="accent4">
                    <a:lumMod val="50000"/>
                  </a:schemeClr>
                </a:solidFill>
              </a:rPr>
              <a:t>ул.Советская,38</a:t>
            </a:r>
          </a:p>
          <a:p>
            <a:endParaRPr lang="ru-RU" sz="1060" dirty="0">
              <a:solidFill>
                <a:schemeClr val="accent4">
                  <a:lumMod val="50000"/>
                </a:schemeClr>
              </a:solidFill>
            </a:endParaRPr>
          </a:p>
        </p:txBody>
      </p:sp>
      <p:grpSp>
        <p:nvGrpSpPr>
          <p:cNvPr id="21" name="Группа 20"/>
          <p:cNvGrpSpPr/>
          <p:nvPr/>
        </p:nvGrpSpPr>
        <p:grpSpPr>
          <a:xfrm>
            <a:off x="39661" y="2295298"/>
            <a:ext cx="6832529" cy="648072"/>
            <a:chOff x="1115616" y="908720"/>
            <a:chExt cx="7176518" cy="958913"/>
          </a:xfrm>
        </p:grpSpPr>
        <p:sp>
          <p:nvSpPr>
            <p:cNvPr id="22" name="Rectangle 2"/>
            <p:cNvSpPr txBox="1">
              <a:spLocks noChangeArrowheads="1"/>
            </p:cNvSpPr>
            <p:nvPr/>
          </p:nvSpPr>
          <p:spPr>
            <a:xfrm>
              <a:off x="1115616" y="908720"/>
              <a:ext cx="2289116" cy="958913"/>
            </a:xfrm>
            <a:prstGeom prst="homePlate">
              <a:avLst>
                <a:gd name="adj" fmla="val 29499"/>
              </a:avLst>
            </a:prstGeom>
            <a:gradFill flip="none" rotWithShape="1">
              <a:gsLst>
                <a:gs pos="0">
                  <a:srgbClr val="00B0F0">
                    <a:tint val="66000"/>
                    <a:satMod val="160000"/>
                  </a:srgbClr>
                </a:gs>
                <a:gs pos="50000">
                  <a:srgbClr val="00B0F0">
                    <a:tint val="44500"/>
                    <a:satMod val="160000"/>
                  </a:srgbClr>
                </a:gs>
                <a:gs pos="100000">
                  <a:srgbClr val="00B0F0">
                    <a:tint val="23500"/>
                    <a:satMod val="160000"/>
                  </a:srgbClr>
                </a:gs>
              </a:gsLst>
              <a:lin ang="0" scaled="1"/>
              <a:tileRect/>
            </a:gradFill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0" tIns="0" rIns="0" bIns="0" rtlCol="0" anchor="ctr" anchorCtr="0">
              <a:noAutofit/>
            </a:bodyPr>
            <a:lstStyle/>
            <a:p>
              <a:pPr algn="ctr" defTabSz="684610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685800" algn="l"/>
                  <a:tab pos="1371600" algn="l"/>
                  <a:tab pos="2057400" algn="l"/>
                  <a:tab pos="2743200" algn="l"/>
                  <a:tab pos="3429000" algn="l"/>
                  <a:tab pos="4114800" algn="l"/>
                  <a:tab pos="4800600" algn="l"/>
                  <a:tab pos="5486400" algn="l"/>
                  <a:tab pos="6172200" algn="l"/>
                  <a:tab pos="6858000" algn="l"/>
                  <a:tab pos="7543800" algn="l"/>
                </a:tabLst>
                <a:defRPr/>
              </a:pPr>
              <a:r>
                <a:rPr lang="ru-RU" sz="1200" b="1" dirty="0" err="1" smtClean="0">
                  <a:solidFill>
                    <a:schemeClr val="accent4">
                      <a:lumMod val="50000"/>
                    </a:schemeClr>
                  </a:solidFill>
                  <a:effectLst>
                    <a:outerShdw blurRad="50800" dist="38100" dir="10800000" algn="r" rotWithShape="0">
                      <a:srgbClr val="0066FF">
                        <a:alpha val="40000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Чаинский</a:t>
              </a:r>
              <a:r>
                <a:rPr lang="ru-RU" sz="1200" b="1" dirty="0" smtClean="0">
                  <a:solidFill>
                    <a:schemeClr val="accent4">
                      <a:lumMod val="50000"/>
                    </a:schemeClr>
                  </a:solidFill>
                  <a:effectLst>
                    <a:outerShdw blurRad="50800" dist="38100" dir="10800000" algn="r" rotWithShape="0">
                      <a:srgbClr val="0066FF">
                        <a:alpha val="40000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Игорь Всеволодович</a:t>
              </a:r>
              <a:endParaRPr lang="ru-RU" sz="1200" b="1" dirty="0">
                <a:solidFill>
                  <a:schemeClr val="accent4">
                    <a:lumMod val="50000"/>
                  </a:schemeClr>
                </a:solidFill>
                <a:effectLst>
                  <a:outerShdw blurRad="50800" dist="38100" dir="10800000" algn="r" rotWithShape="0">
                    <a:srgbClr val="0066FF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3" name="Rectangle 2"/>
            <p:cNvSpPr txBox="1">
              <a:spLocks noChangeArrowheads="1"/>
            </p:cNvSpPr>
            <p:nvPr/>
          </p:nvSpPr>
          <p:spPr>
            <a:xfrm>
              <a:off x="3177833" y="908720"/>
              <a:ext cx="3501802" cy="958913"/>
            </a:xfrm>
            <a:prstGeom prst="chevron">
              <a:avLst>
                <a:gd name="adj" fmla="val 29499"/>
              </a:avLst>
            </a:prstGeom>
            <a:gradFill flip="none" rotWithShape="1">
              <a:gsLst>
                <a:gs pos="0">
                  <a:srgbClr val="00B0F0">
                    <a:tint val="66000"/>
                    <a:satMod val="160000"/>
                  </a:srgbClr>
                </a:gs>
                <a:gs pos="50000">
                  <a:srgbClr val="00B0F0">
                    <a:tint val="44500"/>
                    <a:satMod val="160000"/>
                  </a:srgbClr>
                </a:gs>
                <a:gs pos="100000">
                  <a:srgbClr val="00B0F0">
                    <a:tint val="23500"/>
                    <a:satMod val="160000"/>
                  </a:srgbClr>
                </a:gs>
              </a:gsLst>
              <a:lin ang="0" scaled="1"/>
              <a:tileRect/>
            </a:gradFill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0" tIns="0" rIns="0" bIns="0" rtlCol="0" anchor="ctr" anchorCtr="0">
              <a:noAutofit/>
            </a:bodyPr>
            <a:lstStyle/>
            <a:p>
              <a:pPr algn="ctr" defTabSz="684610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685800" algn="l"/>
                  <a:tab pos="1371600" algn="l"/>
                  <a:tab pos="2057400" algn="l"/>
                  <a:tab pos="2743200" algn="l"/>
                  <a:tab pos="3429000" algn="l"/>
                  <a:tab pos="4114800" algn="l"/>
                  <a:tab pos="4800600" algn="l"/>
                  <a:tab pos="5486400" algn="l"/>
                  <a:tab pos="6172200" algn="l"/>
                  <a:tab pos="6858000" algn="l"/>
                  <a:tab pos="7543800" algn="l"/>
                </a:tabLst>
                <a:defRPr/>
              </a:pPr>
              <a:endParaRPr lang="ru-RU" sz="1050" b="1" i="1" dirty="0" smtClean="0"/>
            </a:p>
            <a:p>
              <a:pPr algn="ctr" defTabSz="684610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685800" algn="l"/>
                  <a:tab pos="1371600" algn="l"/>
                  <a:tab pos="2057400" algn="l"/>
                  <a:tab pos="2743200" algn="l"/>
                  <a:tab pos="3429000" algn="l"/>
                  <a:tab pos="4114800" algn="l"/>
                  <a:tab pos="4800600" algn="l"/>
                  <a:tab pos="5486400" algn="l"/>
                  <a:tab pos="6172200" algn="l"/>
                  <a:tab pos="6858000" algn="l"/>
                  <a:tab pos="7543800" algn="l"/>
                </a:tabLst>
                <a:defRPr/>
              </a:pPr>
              <a:r>
                <a:rPr lang="ru-RU" sz="1050" b="1" i="1" dirty="0" smtClean="0">
                  <a:solidFill>
                    <a:schemeClr val="accent4">
                      <a:lumMod val="50000"/>
                    </a:schemeClr>
                  </a:solidFill>
                </a:rPr>
                <a:t>Руководитель Бурейского межрайонного следственного отдела СУ СК России по Амурской области в </a:t>
              </a:r>
              <a:r>
                <a:rPr lang="ru-RU" sz="1050" b="1" i="1" dirty="0" err="1" smtClean="0">
                  <a:solidFill>
                    <a:schemeClr val="accent4">
                      <a:lumMod val="50000"/>
                    </a:schemeClr>
                  </a:solidFill>
                </a:rPr>
                <a:t>Бурейском</a:t>
              </a:r>
              <a:r>
                <a:rPr lang="ru-RU" sz="1050" b="1" i="1" dirty="0" smtClean="0">
                  <a:solidFill>
                    <a:schemeClr val="accent4">
                      <a:lumMod val="50000"/>
                    </a:schemeClr>
                  </a:solidFill>
                </a:rPr>
                <a:t> округе</a:t>
              </a:r>
              <a:endParaRPr lang="ru-RU" sz="1050" dirty="0" smtClean="0">
                <a:solidFill>
                  <a:schemeClr val="accent4">
                    <a:lumMod val="50000"/>
                  </a:schemeClr>
                </a:solidFill>
              </a:endParaRPr>
            </a:p>
            <a:p>
              <a:pPr algn="ctr" defTabSz="684610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685800" algn="l"/>
                  <a:tab pos="1371600" algn="l"/>
                  <a:tab pos="2057400" algn="l"/>
                  <a:tab pos="2743200" algn="l"/>
                  <a:tab pos="3429000" algn="l"/>
                  <a:tab pos="4114800" algn="l"/>
                  <a:tab pos="4800600" algn="l"/>
                  <a:tab pos="5486400" algn="l"/>
                  <a:tab pos="6172200" algn="l"/>
                  <a:tab pos="6858000" algn="l"/>
                  <a:tab pos="7543800" algn="l"/>
                </a:tabLst>
                <a:defRPr/>
              </a:pPr>
              <a:endParaRPr lang="ru-RU" sz="1050" b="1" dirty="0">
                <a:solidFill>
                  <a:schemeClr val="accent4">
                    <a:lumMod val="50000"/>
                  </a:schemeClr>
                </a:solidFill>
                <a:effectLst>
                  <a:outerShdw blurRad="50800" dist="38100" dir="10800000" algn="r" rotWithShape="0">
                    <a:srgbClr val="0066FF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4" name="Rectangle 2"/>
            <p:cNvSpPr txBox="1">
              <a:spLocks noChangeArrowheads="1"/>
            </p:cNvSpPr>
            <p:nvPr/>
          </p:nvSpPr>
          <p:spPr>
            <a:xfrm>
              <a:off x="6505697" y="908720"/>
              <a:ext cx="1786437" cy="958913"/>
            </a:xfrm>
            <a:prstGeom prst="chevron">
              <a:avLst>
                <a:gd name="adj" fmla="val 29499"/>
              </a:avLst>
            </a:prstGeom>
            <a:gradFill flip="none" rotWithShape="1">
              <a:gsLst>
                <a:gs pos="0">
                  <a:srgbClr val="00B0F0">
                    <a:tint val="66000"/>
                    <a:satMod val="160000"/>
                  </a:srgbClr>
                </a:gs>
                <a:gs pos="50000">
                  <a:srgbClr val="00B0F0">
                    <a:tint val="44500"/>
                    <a:satMod val="160000"/>
                  </a:srgbClr>
                </a:gs>
                <a:gs pos="100000">
                  <a:srgbClr val="00B0F0">
                    <a:tint val="23500"/>
                    <a:satMod val="160000"/>
                  </a:srgbClr>
                </a:gs>
              </a:gsLst>
              <a:lin ang="0" scaled="1"/>
              <a:tileRect/>
            </a:gradFill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0" tIns="0" rIns="0" bIns="0" rtlCol="0" anchor="ctr" anchorCtr="0">
              <a:noAutofit/>
            </a:bodyPr>
            <a:lstStyle/>
            <a:p>
              <a:pPr algn="ctr" defTabSz="684610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685800" algn="l"/>
                  <a:tab pos="1371600" algn="l"/>
                  <a:tab pos="2057400" algn="l"/>
                  <a:tab pos="2743200" algn="l"/>
                  <a:tab pos="3429000" algn="l"/>
                  <a:tab pos="4114800" algn="l"/>
                  <a:tab pos="4800600" algn="l"/>
                  <a:tab pos="5486400" algn="l"/>
                  <a:tab pos="6172200" algn="l"/>
                  <a:tab pos="6858000" algn="l"/>
                  <a:tab pos="7543800" algn="l"/>
                </a:tabLst>
                <a:defRPr/>
              </a:pPr>
              <a:endParaRPr lang="ru-RU" sz="1200" b="1" dirty="0">
                <a:solidFill>
                  <a:srgbClr val="FF0000"/>
                </a:solidFill>
                <a:effectLst>
                  <a:outerShdw blurRad="50800" dist="38100" dir="10800000" algn="r" rotWithShape="0">
                    <a:srgbClr val="0066FF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5" name="Прямоугольник 24"/>
          <p:cNvSpPr/>
          <p:nvPr/>
        </p:nvSpPr>
        <p:spPr>
          <a:xfrm>
            <a:off x="5311930" y="2295298"/>
            <a:ext cx="3429000" cy="74481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060" b="1" i="1" dirty="0">
                <a:solidFill>
                  <a:schemeClr val="accent4">
                    <a:lumMod val="50000"/>
                  </a:schemeClr>
                </a:solidFill>
              </a:rPr>
              <a:t>тел. </a:t>
            </a:r>
            <a:r>
              <a:rPr lang="ru-RU" sz="1060" b="1" i="1" dirty="0" smtClean="0">
                <a:solidFill>
                  <a:schemeClr val="accent4">
                    <a:lumMod val="50000"/>
                  </a:schemeClr>
                </a:solidFill>
              </a:rPr>
              <a:t>8(41634)-21648</a:t>
            </a:r>
            <a:endParaRPr lang="ru-RU" sz="1060" dirty="0">
              <a:solidFill>
                <a:schemeClr val="accent4">
                  <a:lumMod val="50000"/>
                </a:schemeClr>
              </a:solidFill>
            </a:endParaRPr>
          </a:p>
          <a:p>
            <a:r>
              <a:rPr lang="ru-RU" sz="1060" b="1" i="1" dirty="0">
                <a:solidFill>
                  <a:schemeClr val="accent4">
                    <a:lumMod val="50000"/>
                  </a:schemeClr>
                </a:solidFill>
              </a:rPr>
              <a:t> </a:t>
            </a:r>
            <a:r>
              <a:rPr lang="ru-RU" sz="1060" b="1" i="1" dirty="0" smtClean="0">
                <a:solidFill>
                  <a:schemeClr val="accent4">
                    <a:lumMod val="50000"/>
                  </a:schemeClr>
                </a:solidFill>
              </a:rPr>
              <a:t>адрес</a:t>
            </a:r>
            <a:r>
              <a:rPr lang="ru-RU" sz="1060" b="1" i="1" dirty="0">
                <a:solidFill>
                  <a:schemeClr val="accent4">
                    <a:lumMod val="50000"/>
                  </a:schemeClr>
                </a:solidFill>
              </a:rPr>
              <a:t>: </a:t>
            </a:r>
            <a:r>
              <a:rPr lang="ru-RU" sz="1060" b="1" i="1" dirty="0" smtClean="0">
                <a:solidFill>
                  <a:schemeClr val="accent4">
                    <a:lumMod val="50000"/>
                  </a:schemeClr>
                </a:solidFill>
              </a:rPr>
              <a:t>п. Новобурейский,</a:t>
            </a:r>
          </a:p>
          <a:p>
            <a:r>
              <a:rPr lang="ru-RU" sz="1060" b="1" i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ru-RU" sz="1060" b="1" i="1" dirty="0" err="1" smtClean="0">
                <a:solidFill>
                  <a:schemeClr val="accent4">
                    <a:lumMod val="50000"/>
                  </a:schemeClr>
                </a:solidFill>
              </a:rPr>
              <a:t>ул.Советская</a:t>
            </a:r>
            <a:r>
              <a:rPr lang="ru-RU" sz="1060" b="1" i="1" dirty="0" smtClean="0">
                <a:solidFill>
                  <a:schemeClr val="accent4">
                    <a:lumMod val="50000"/>
                  </a:schemeClr>
                </a:solidFill>
              </a:rPr>
              <a:t>, 11</a:t>
            </a:r>
          </a:p>
          <a:p>
            <a:endParaRPr lang="ru-RU" sz="1060" dirty="0">
              <a:solidFill>
                <a:schemeClr val="accent4">
                  <a:lumMod val="50000"/>
                </a:schemeClr>
              </a:solidFill>
            </a:endParaRPr>
          </a:p>
        </p:txBody>
      </p:sp>
      <p:grpSp>
        <p:nvGrpSpPr>
          <p:cNvPr id="26" name="Группа 25"/>
          <p:cNvGrpSpPr/>
          <p:nvPr/>
        </p:nvGrpSpPr>
        <p:grpSpPr>
          <a:xfrm>
            <a:off x="25471" y="2970545"/>
            <a:ext cx="6832529" cy="648072"/>
            <a:chOff x="1115616" y="908720"/>
            <a:chExt cx="7176518" cy="958913"/>
          </a:xfrm>
        </p:grpSpPr>
        <p:sp>
          <p:nvSpPr>
            <p:cNvPr id="27" name="Rectangle 2"/>
            <p:cNvSpPr txBox="1">
              <a:spLocks noChangeArrowheads="1"/>
            </p:cNvSpPr>
            <p:nvPr/>
          </p:nvSpPr>
          <p:spPr>
            <a:xfrm>
              <a:off x="1115616" y="908720"/>
              <a:ext cx="2289116" cy="958913"/>
            </a:xfrm>
            <a:prstGeom prst="homePlate">
              <a:avLst>
                <a:gd name="adj" fmla="val 29499"/>
              </a:avLst>
            </a:prstGeom>
            <a:gradFill flip="none" rotWithShape="1">
              <a:gsLst>
                <a:gs pos="0">
                  <a:srgbClr val="00B0F0">
                    <a:tint val="66000"/>
                    <a:satMod val="160000"/>
                  </a:srgbClr>
                </a:gs>
                <a:gs pos="50000">
                  <a:srgbClr val="00B0F0">
                    <a:tint val="44500"/>
                    <a:satMod val="160000"/>
                  </a:srgbClr>
                </a:gs>
                <a:gs pos="100000">
                  <a:srgbClr val="00B0F0">
                    <a:tint val="23500"/>
                    <a:satMod val="160000"/>
                  </a:srgbClr>
                </a:gs>
              </a:gsLst>
              <a:lin ang="0" scaled="1"/>
              <a:tileRect/>
            </a:gradFill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0" tIns="0" rIns="0" bIns="0" rtlCol="0" anchor="ctr" anchorCtr="0">
              <a:noAutofit/>
            </a:bodyPr>
            <a:lstStyle/>
            <a:p>
              <a:pPr algn="ctr" defTabSz="684610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685800" algn="l"/>
                  <a:tab pos="1371600" algn="l"/>
                  <a:tab pos="2057400" algn="l"/>
                  <a:tab pos="2743200" algn="l"/>
                  <a:tab pos="3429000" algn="l"/>
                  <a:tab pos="4114800" algn="l"/>
                  <a:tab pos="4800600" algn="l"/>
                  <a:tab pos="5486400" algn="l"/>
                  <a:tab pos="6172200" algn="l"/>
                  <a:tab pos="6858000" algn="l"/>
                  <a:tab pos="7543800" algn="l"/>
                </a:tabLst>
                <a:defRPr/>
              </a:pPr>
              <a:r>
                <a:rPr lang="ru-RU" sz="1200" b="1" dirty="0" smtClean="0">
                  <a:solidFill>
                    <a:schemeClr val="accent4">
                      <a:lumMod val="50000"/>
                    </a:schemeClr>
                  </a:solidFill>
                  <a:effectLst>
                    <a:outerShdw blurRad="50800" dist="38100" dir="10800000" algn="r" rotWithShape="0">
                      <a:srgbClr val="0066FF">
                        <a:alpha val="40000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Тульская Ольга Владимировна</a:t>
              </a:r>
              <a:endParaRPr lang="ru-RU" sz="1200" b="1" dirty="0">
                <a:solidFill>
                  <a:schemeClr val="accent4">
                    <a:lumMod val="50000"/>
                  </a:schemeClr>
                </a:solidFill>
                <a:effectLst>
                  <a:outerShdw blurRad="50800" dist="38100" dir="10800000" algn="r" rotWithShape="0">
                    <a:srgbClr val="0066FF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8" name="Rectangle 2"/>
            <p:cNvSpPr txBox="1">
              <a:spLocks noChangeArrowheads="1"/>
            </p:cNvSpPr>
            <p:nvPr/>
          </p:nvSpPr>
          <p:spPr>
            <a:xfrm>
              <a:off x="3177833" y="908720"/>
              <a:ext cx="3501802" cy="958913"/>
            </a:xfrm>
            <a:prstGeom prst="chevron">
              <a:avLst>
                <a:gd name="adj" fmla="val 29499"/>
              </a:avLst>
            </a:prstGeom>
            <a:gradFill flip="none" rotWithShape="1">
              <a:gsLst>
                <a:gs pos="0">
                  <a:srgbClr val="00B0F0">
                    <a:tint val="66000"/>
                    <a:satMod val="160000"/>
                  </a:srgbClr>
                </a:gs>
                <a:gs pos="50000">
                  <a:srgbClr val="00B0F0">
                    <a:tint val="44500"/>
                    <a:satMod val="160000"/>
                  </a:srgbClr>
                </a:gs>
                <a:gs pos="100000">
                  <a:srgbClr val="00B0F0">
                    <a:tint val="23500"/>
                    <a:satMod val="160000"/>
                  </a:srgbClr>
                </a:gs>
              </a:gsLst>
              <a:lin ang="0" scaled="1"/>
              <a:tileRect/>
            </a:gradFill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0" tIns="0" rIns="0" bIns="0" rtlCol="0" anchor="ctr" anchorCtr="0">
              <a:noAutofit/>
            </a:bodyPr>
            <a:lstStyle/>
            <a:p>
              <a:pPr algn="ctr" defTabSz="684610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685800" algn="l"/>
                  <a:tab pos="1371600" algn="l"/>
                  <a:tab pos="2057400" algn="l"/>
                  <a:tab pos="2743200" algn="l"/>
                  <a:tab pos="3429000" algn="l"/>
                  <a:tab pos="4114800" algn="l"/>
                  <a:tab pos="4800600" algn="l"/>
                  <a:tab pos="5486400" algn="l"/>
                  <a:tab pos="6172200" algn="l"/>
                  <a:tab pos="6858000" algn="l"/>
                  <a:tab pos="7543800" algn="l"/>
                </a:tabLst>
                <a:defRPr/>
              </a:pPr>
              <a:endParaRPr lang="ru-RU" sz="1050" b="1" i="1" dirty="0" smtClean="0"/>
            </a:p>
            <a:p>
              <a:pPr algn="ctr" defTabSz="684610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685800" algn="l"/>
                  <a:tab pos="1371600" algn="l"/>
                  <a:tab pos="2057400" algn="l"/>
                  <a:tab pos="2743200" algn="l"/>
                  <a:tab pos="3429000" algn="l"/>
                  <a:tab pos="4114800" algn="l"/>
                  <a:tab pos="4800600" algn="l"/>
                  <a:tab pos="5486400" algn="l"/>
                  <a:tab pos="6172200" algn="l"/>
                  <a:tab pos="6858000" algn="l"/>
                  <a:tab pos="7543800" algn="l"/>
                </a:tabLst>
                <a:defRPr/>
              </a:pPr>
              <a:r>
                <a:rPr lang="ru-RU" sz="1050" b="1" i="1" dirty="0" smtClean="0">
                  <a:solidFill>
                    <a:schemeClr val="accent4">
                      <a:lumMod val="50000"/>
                    </a:schemeClr>
                  </a:solidFill>
                </a:rPr>
                <a:t>Главный врач ГБУЗ АО </a:t>
              </a:r>
            </a:p>
            <a:p>
              <a:pPr algn="ctr" defTabSz="684610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685800" algn="l"/>
                  <a:tab pos="1371600" algn="l"/>
                  <a:tab pos="2057400" algn="l"/>
                  <a:tab pos="2743200" algn="l"/>
                  <a:tab pos="3429000" algn="l"/>
                  <a:tab pos="4114800" algn="l"/>
                  <a:tab pos="4800600" algn="l"/>
                  <a:tab pos="5486400" algn="l"/>
                  <a:tab pos="6172200" algn="l"/>
                  <a:tab pos="6858000" algn="l"/>
                  <a:tab pos="7543800" algn="l"/>
                </a:tabLst>
                <a:defRPr/>
              </a:pPr>
              <a:r>
                <a:rPr lang="ru-RU" sz="1050" b="1" i="1" dirty="0" smtClean="0">
                  <a:solidFill>
                    <a:schemeClr val="accent4">
                      <a:lumMod val="50000"/>
                    </a:schemeClr>
                  </a:solidFill>
                </a:rPr>
                <a:t>«</a:t>
              </a:r>
              <a:r>
                <a:rPr lang="ru-RU" sz="1050" b="1" i="1" dirty="0" err="1" smtClean="0">
                  <a:solidFill>
                    <a:schemeClr val="accent4">
                      <a:lumMod val="50000"/>
                    </a:schemeClr>
                  </a:solidFill>
                </a:rPr>
                <a:t>Бурейская</a:t>
              </a:r>
              <a:r>
                <a:rPr lang="ru-RU" sz="1050" b="1" i="1" dirty="0" smtClean="0">
                  <a:solidFill>
                    <a:schemeClr val="accent4">
                      <a:lumMod val="50000"/>
                    </a:schemeClr>
                  </a:solidFill>
                </a:rPr>
                <a:t> больница»</a:t>
              </a:r>
              <a:endParaRPr lang="ru-RU" sz="1050" dirty="0" smtClean="0">
                <a:solidFill>
                  <a:schemeClr val="accent4">
                    <a:lumMod val="50000"/>
                  </a:schemeClr>
                </a:solidFill>
              </a:endParaRPr>
            </a:p>
            <a:p>
              <a:pPr algn="ctr" defTabSz="684610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685800" algn="l"/>
                  <a:tab pos="1371600" algn="l"/>
                  <a:tab pos="2057400" algn="l"/>
                  <a:tab pos="2743200" algn="l"/>
                  <a:tab pos="3429000" algn="l"/>
                  <a:tab pos="4114800" algn="l"/>
                  <a:tab pos="4800600" algn="l"/>
                  <a:tab pos="5486400" algn="l"/>
                  <a:tab pos="6172200" algn="l"/>
                  <a:tab pos="6858000" algn="l"/>
                  <a:tab pos="7543800" algn="l"/>
                </a:tabLst>
                <a:defRPr/>
              </a:pPr>
              <a:endParaRPr lang="ru-RU" sz="1050" b="1" dirty="0">
                <a:solidFill>
                  <a:schemeClr val="accent4">
                    <a:lumMod val="50000"/>
                  </a:schemeClr>
                </a:solidFill>
                <a:effectLst>
                  <a:outerShdw blurRad="50800" dist="38100" dir="10800000" algn="r" rotWithShape="0">
                    <a:srgbClr val="0066FF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9" name="Rectangle 2"/>
            <p:cNvSpPr txBox="1">
              <a:spLocks noChangeArrowheads="1"/>
            </p:cNvSpPr>
            <p:nvPr/>
          </p:nvSpPr>
          <p:spPr>
            <a:xfrm>
              <a:off x="6505697" y="908720"/>
              <a:ext cx="1786437" cy="958913"/>
            </a:xfrm>
            <a:prstGeom prst="chevron">
              <a:avLst>
                <a:gd name="adj" fmla="val 29499"/>
              </a:avLst>
            </a:prstGeom>
            <a:gradFill flip="none" rotWithShape="1">
              <a:gsLst>
                <a:gs pos="0">
                  <a:srgbClr val="00B0F0">
                    <a:tint val="66000"/>
                    <a:satMod val="160000"/>
                  </a:srgbClr>
                </a:gs>
                <a:gs pos="50000">
                  <a:srgbClr val="00B0F0">
                    <a:tint val="44500"/>
                    <a:satMod val="160000"/>
                  </a:srgbClr>
                </a:gs>
                <a:gs pos="100000">
                  <a:srgbClr val="00B0F0">
                    <a:tint val="23500"/>
                    <a:satMod val="160000"/>
                  </a:srgbClr>
                </a:gs>
              </a:gsLst>
              <a:lin ang="0" scaled="1"/>
              <a:tileRect/>
            </a:gradFill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0" tIns="0" rIns="0" bIns="0" rtlCol="0" anchor="ctr" anchorCtr="0">
              <a:noAutofit/>
            </a:bodyPr>
            <a:lstStyle/>
            <a:p>
              <a:pPr algn="ctr" defTabSz="684610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685800" algn="l"/>
                  <a:tab pos="1371600" algn="l"/>
                  <a:tab pos="2057400" algn="l"/>
                  <a:tab pos="2743200" algn="l"/>
                  <a:tab pos="3429000" algn="l"/>
                  <a:tab pos="4114800" algn="l"/>
                  <a:tab pos="4800600" algn="l"/>
                  <a:tab pos="5486400" algn="l"/>
                  <a:tab pos="6172200" algn="l"/>
                  <a:tab pos="6858000" algn="l"/>
                  <a:tab pos="7543800" algn="l"/>
                </a:tabLst>
                <a:defRPr/>
              </a:pPr>
              <a:endParaRPr lang="ru-RU" sz="1200" b="1" dirty="0">
                <a:solidFill>
                  <a:srgbClr val="FF0000"/>
                </a:solidFill>
                <a:effectLst>
                  <a:outerShdw blurRad="50800" dist="38100" dir="10800000" algn="r" rotWithShape="0">
                    <a:srgbClr val="0066FF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0" name="Прямоугольник 19"/>
          <p:cNvSpPr/>
          <p:nvPr/>
        </p:nvSpPr>
        <p:spPr>
          <a:xfrm>
            <a:off x="5311930" y="3040117"/>
            <a:ext cx="3429000" cy="58169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060" b="1" i="1" dirty="0">
                <a:solidFill>
                  <a:schemeClr val="accent4">
                    <a:lumMod val="50000"/>
                  </a:schemeClr>
                </a:solidFill>
              </a:rPr>
              <a:t>тел. </a:t>
            </a:r>
            <a:r>
              <a:rPr lang="ru-RU" sz="1060" b="1" i="1" dirty="0" smtClean="0">
                <a:solidFill>
                  <a:schemeClr val="accent4">
                    <a:lumMod val="50000"/>
                  </a:schemeClr>
                </a:solidFill>
              </a:rPr>
              <a:t>8(41634)-22451</a:t>
            </a:r>
            <a:endParaRPr lang="ru-RU" sz="1060" dirty="0">
              <a:solidFill>
                <a:schemeClr val="accent4">
                  <a:lumMod val="50000"/>
                </a:schemeClr>
              </a:solidFill>
            </a:endParaRPr>
          </a:p>
          <a:p>
            <a:r>
              <a:rPr lang="ru-RU" sz="1060" b="1" i="1" dirty="0">
                <a:solidFill>
                  <a:schemeClr val="accent4">
                    <a:lumMod val="50000"/>
                  </a:schemeClr>
                </a:solidFill>
              </a:rPr>
              <a:t>адрес: </a:t>
            </a:r>
            <a:r>
              <a:rPr lang="ru-RU" sz="1060" b="1" i="1" dirty="0" smtClean="0">
                <a:solidFill>
                  <a:schemeClr val="accent4">
                    <a:lumMod val="50000"/>
                  </a:schemeClr>
                </a:solidFill>
              </a:rPr>
              <a:t>п. Новобурейский,</a:t>
            </a:r>
          </a:p>
          <a:p>
            <a:r>
              <a:rPr lang="ru-RU" sz="1060" b="1" i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ru-RU" sz="1060" b="1" i="1" dirty="0" err="1" smtClean="0">
                <a:solidFill>
                  <a:schemeClr val="accent4">
                    <a:lumMod val="50000"/>
                  </a:schemeClr>
                </a:solidFill>
              </a:rPr>
              <a:t>ул.Комсомольская</a:t>
            </a:r>
            <a:r>
              <a:rPr lang="ru-RU" sz="1060" b="1" i="1" dirty="0" smtClean="0">
                <a:solidFill>
                  <a:schemeClr val="accent4">
                    <a:lumMod val="50000"/>
                  </a:schemeClr>
                </a:solidFill>
              </a:rPr>
              <a:t>, 15</a:t>
            </a:r>
            <a:endParaRPr lang="ru-RU" sz="1060" dirty="0">
              <a:solidFill>
                <a:schemeClr val="accent4">
                  <a:lumMod val="50000"/>
                </a:schemeClr>
              </a:solidFill>
            </a:endParaRPr>
          </a:p>
        </p:txBody>
      </p:sp>
      <p:grpSp>
        <p:nvGrpSpPr>
          <p:cNvPr id="31" name="Группа 30"/>
          <p:cNvGrpSpPr/>
          <p:nvPr/>
        </p:nvGrpSpPr>
        <p:grpSpPr>
          <a:xfrm>
            <a:off x="25471" y="3618617"/>
            <a:ext cx="6832529" cy="648072"/>
            <a:chOff x="1115616" y="908720"/>
            <a:chExt cx="7176518" cy="958913"/>
          </a:xfrm>
        </p:grpSpPr>
        <p:sp>
          <p:nvSpPr>
            <p:cNvPr id="32" name="Rectangle 2"/>
            <p:cNvSpPr txBox="1">
              <a:spLocks noChangeArrowheads="1"/>
            </p:cNvSpPr>
            <p:nvPr/>
          </p:nvSpPr>
          <p:spPr>
            <a:xfrm>
              <a:off x="1115616" y="908720"/>
              <a:ext cx="2289116" cy="958913"/>
            </a:xfrm>
            <a:prstGeom prst="homePlate">
              <a:avLst>
                <a:gd name="adj" fmla="val 29499"/>
              </a:avLst>
            </a:prstGeom>
            <a:gradFill flip="none" rotWithShape="1">
              <a:gsLst>
                <a:gs pos="0">
                  <a:srgbClr val="00B0F0">
                    <a:tint val="66000"/>
                    <a:satMod val="160000"/>
                  </a:srgbClr>
                </a:gs>
                <a:gs pos="50000">
                  <a:srgbClr val="00B0F0">
                    <a:tint val="44500"/>
                    <a:satMod val="160000"/>
                  </a:srgbClr>
                </a:gs>
                <a:gs pos="100000">
                  <a:srgbClr val="00B0F0">
                    <a:tint val="23500"/>
                    <a:satMod val="160000"/>
                  </a:srgbClr>
                </a:gs>
              </a:gsLst>
              <a:lin ang="0" scaled="1"/>
              <a:tileRect/>
            </a:gradFill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0" tIns="0" rIns="0" bIns="0" rtlCol="0" anchor="ctr" anchorCtr="0">
              <a:noAutofit/>
            </a:bodyPr>
            <a:lstStyle/>
            <a:p>
              <a:pPr algn="ctr" defTabSz="684610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685800" algn="l"/>
                  <a:tab pos="1371600" algn="l"/>
                  <a:tab pos="2057400" algn="l"/>
                  <a:tab pos="2743200" algn="l"/>
                  <a:tab pos="3429000" algn="l"/>
                  <a:tab pos="4114800" algn="l"/>
                  <a:tab pos="4800600" algn="l"/>
                  <a:tab pos="5486400" algn="l"/>
                  <a:tab pos="6172200" algn="l"/>
                  <a:tab pos="6858000" algn="l"/>
                  <a:tab pos="7543800" algn="l"/>
                </a:tabLst>
                <a:defRPr/>
              </a:pPr>
              <a:r>
                <a:rPr lang="ru-RU" sz="1200" b="1" dirty="0" err="1" smtClean="0">
                  <a:solidFill>
                    <a:schemeClr val="accent4">
                      <a:lumMod val="50000"/>
                    </a:schemeClr>
                  </a:solidFill>
                  <a:effectLst>
                    <a:outerShdw blurRad="50800" dist="38100" dir="10800000" algn="r" rotWithShape="0">
                      <a:srgbClr val="0066FF">
                        <a:alpha val="40000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Шкабурин</a:t>
              </a:r>
              <a:r>
                <a:rPr lang="ru-RU" sz="1200" b="1" dirty="0" smtClean="0">
                  <a:solidFill>
                    <a:schemeClr val="accent4">
                      <a:lumMod val="50000"/>
                    </a:schemeClr>
                  </a:solidFill>
                  <a:effectLst>
                    <a:outerShdw blurRad="50800" dist="38100" dir="10800000" algn="r" rotWithShape="0">
                      <a:srgbClr val="0066FF">
                        <a:alpha val="40000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Алексей Алексеевич</a:t>
              </a:r>
              <a:endParaRPr lang="ru-RU" sz="1200" b="1" dirty="0">
                <a:solidFill>
                  <a:schemeClr val="accent4">
                    <a:lumMod val="50000"/>
                  </a:schemeClr>
                </a:solidFill>
                <a:effectLst>
                  <a:outerShdw blurRad="50800" dist="38100" dir="10800000" algn="r" rotWithShape="0">
                    <a:srgbClr val="0066FF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3" name="Rectangle 2"/>
            <p:cNvSpPr txBox="1">
              <a:spLocks noChangeArrowheads="1"/>
            </p:cNvSpPr>
            <p:nvPr/>
          </p:nvSpPr>
          <p:spPr>
            <a:xfrm>
              <a:off x="3177833" y="908720"/>
              <a:ext cx="3501802" cy="958913"/>
            </a:xfrm>
            <a:prstGeom prst="chevron">
              <a:avLst>
                <a:gd name="adj" fmla="val 29499"/>
              </a:avLst>
            </a:prstGeom>
            <a:gradFill flip="none" rotWithShape="1">
              <a:gsLst>
                <a:gs pos="0">
                  <a:srgbClr val="00B0F0">
                    <a:tint val="66000"/>
                    <a:satMod val="160000"/>
                  </a:srgbClr>
                </a:gs>
                <a:gs pos="50000">
                  <a:srgbClr val="00B0F0">
                    <a:tint val="44500"/>
                    <a:satMod val="160000"/>
                  </a:srgbClr>
                </a:gs>
                <a:gs pos="100000">
                  <a:srgbClr val="00B0F0">
                    <a:tint val="23500"/>
                    <a:satMod val="160000"/>
                  </a:srgbClr>
                </a:gs>
              </a:gsLst>
              <a:lin ang="0" scaled="1"/>
              <a:tileRect/>
            </a:gradFill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0" tIns="0" rIns="0" bIns="0" rtlCol="0" anchor="ctr" anchorCtr="0">
              <a:noAutofit/>
            </a:bodyPr>
            <a:lstStyle/>
            <a:p>
              <a:pPr algn="ctr" defTabSz="684610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685800" algn="l"/>
                  <a:tab pos="1371600" algn="l"/>
                  <a:tab pos="2057400" algn="l"/>
                  <a:tab pos="2743200" algn="l"/>
                  <a:tab pos="3429000" algn="l"/>
                  <a:tab pos="4114800" algn="l"/>
                  <a:tab pos="4800600" algn="l"/>
                  <a:tab pos="5486400" algn="l"/>
                  <a:tab pos="6172200" algn="l"/>
                  <a:tab pos="6858000" algn="l"/>
                  <a:tab pos="7543800" algn="l"/>
                </a:tabLst>
                <a:defRPr/>
              </a:pPr>
              <a:endParaRPr lang="ru-RU" sz="1050" b="1" i="1" dirty="0" smtClean="0"/>
            </a:p>
            <a:p>
              <a:pPr algn="ctr" defTabSz="684610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685800" algn="l"/>
                  <a:tab pos="1371600" algn="l"/>
                  <a:tab pos="2057400" algn="l"/>
                  <a:tab pos="2743200" algn="l"/>
                  <a:tab pos="3429000" algn="l"/>
                  <a:tab pos="4114800" algn="l"/>
                  <a:tab pos="4800600" algn="l"/>
                  <a:tab pos="5486400" algn="l"/>
                  <a:tab pos="6172200" algn="l"/>
                  <a:tab pos="6858000" algn="l"/>
                  <a:tab pos="7543800" algn="l"/>
                </a:tabLst>
                <a:defRPr/>
              </a:pPr>
              <a:r>
                <a:rPr lang="ru-RU" sz="1050" b="1" i="1" dirty="0" smtClean="0">
                  <a:solidFill>
                    <a:schemeClr val="accent4">
                      <a:lumMod val="50000"/>
                    </a:schemeClr>
                  </a:solidFill>
                </a:rPr>
                <a:t>Врач нарколог – психиатр</a:t>
              </a:r>
            </a:p>
            <a:p>
              <a:pPr algn="ctr" defTabSz="684610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685800" algn="l"/>
                  <a:tab pos="1371600" algn="l"/>
                  <a:tab pos="2057400" algn="l"/>
                  <a:tab pos="2743200" algn="l"/>
                  <a:tab pos="3429000" algn="l"/>
                  <a:tab pos="4114800" algn="l"/>
                  <a:tab pos="4800600" algn="l"/>
                  <a:tab pos="5486400" algn="l"/>
                  <a:tab pos="6172200" algn="l"/>
                  <a:tab pos="6858000" algn="l"/>
                  <a:tab pos="7543800" algn="l"/>
                </a:tabLst>
                <a:defRPr/>
              </a:pPr>
              <a:r>
                <a:rPr lang="ru-RU" sz="1050" b="1" i="1" dirty="0" smtClean="0">
                  <a:solidFill>
                    <a:schemeClr val="accent4">
                      <a:lumMod val="50000"/>
                    </a:schemeClr>
                  </a:solidFill>
                </a:rPr>
                <a:t>ГБУЗ АО «</a:t>
              </a:r>
              <a:r>
                <a:rPr lang="ru-RU" sz="1050" b="1" i="1" dirty="0" err="1" smtClean="0">
                  <a:solidFill>
                    <a:schemeClr val="accent4">
                      <a:lumMod val="50000"/>
                    </a:schemeClr>
                  </a:solidFill>
                </a:rPr>
                <a:t>Бурейская</a:t>
              </a:r>
              <a:r>
                <a:rPr lang="ru-RU" sz="1050" b="1" i="1" dirty="0" smtClean="0">
                  <a:solidFill>
                    <a:schemeClr val="accent4">
                      <a:lumMod val="50000"/>
                    </a:schemeClr>
                  </a:solidFill>
                </a:rPr>
                <a:t> больница»</a:t>
              </a:r>
              <a:endParaRPr lang="ru-RU" sz="1050" dirty="0" smtClean="0">
                <a:solidFill>
                  <a:schemeClr val="accent4">
                    <a:lumMod val="50000"/>
                  </a:schemeClr>
                </a:solidFill>
              </a:endParaRPr>
            </a:p>
            <a:p>
              <a:pPr algn="ctr" defTabSz="684610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685800" algn="l"/>
                  <a:tab pos="1371600" algn="l"/>
                  <a:tab pos="2057400" algn="l"/>
                  <a:tab pos="2743200" algn="l"/>
                  <a:tab pos="3429000" algn="l"/>
                  <a:tab pos="4114800" algn="l"/>
                  <a:tab pos="4800600" algn="l"/>
                  <a:tab pos="5486400" algn="l"/>
                  <a:tab pos="6172200" algn="l"/>
                  <a:tab pos="6858000" algn="l"/>
                  <a:tab pos="7543800" algn="l"/>
                </a:tabLst>
                <a:defRPr/>
              </a:pPr>
              <a:endParaRPr lang="ru-RU" sz="1050" b="1" dirty="0">
                <a:solidFill>
                  <a:schemeClr val="accent4">
                    <a:lumMod val="50000"/>
                  </a:schemeClr>
                </a:solidFill>
                <a:effectLst>
                  <a:outerShdw blurRad="50800" dist="38100" dir="10800000" algn="r" rotWithShape="0">
                    <a:srgbClr val="0066FF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4" name="Rectangle 2"/>
            <p:cNvSpPr txBox="1">
              <a:spLocks noChangeArrowheads="1"/>
            </p:cNvSpPr>
            <p:nvPr/>
          </p:nvSpPr>
          <p:spPr>
            <a:xfrm>
              <a:off x="6505697" y="908720"/>
              <a:ext cx="1786437" cy="958913"/>
            </a:xfrm>
            <a:prstGeom prst="chevron">
              <a:avLst>
                <a:gd name="adj" fmla="val 29499"/>
              </a:avLst>
            </a:prstGeom>
            <a:gradFill flip="none" rotWithShape="1">
              <a:gsLst>
                <a:gs pos="0">
                  <a:srgbClr val="00B0F0">
                    <a:tint val="66000"/>
                    <a:satMod val="160000"/>
                  </a:srgbClr>
                </a:gs>
                <a:gs pos="50000">
                  <a:srgbClr val="00B0F0">
                    <a:tint val="44500"/>
                    <a:satMod val="160000"/>
                  </a:srgbClr>
                </a:gs>
                <a:gs pos="100000">
                  <a:srgbClr val="00B0F0">
                    <a:tint val="23500"/>
                    <a:satMod val="160000"/>
                  </a:srgbClr>
                </a:gs>
              </a:gsLst>
              <a:lin ang="0" scaled="1"/>
              <a:tileRect/>
            </a:gradFill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0" tIns="0" rIns="0" bIns="0" rtlCol="0" anchor="ctr" anchorCtr="0">
              <a:noAutofit/>
            </a:bodyPr>
            <a:lstStyle/>
            <a:p>
              <a:pPr algn="ctr" defTabSz="684610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685800" algn="l"/>
                  <a:tab pos="1371600" algn="l"/>
                  <a:tab pos="2057400" algn="l"/>
                  <a:tab pos="2743200" algn="l"/>
                  <a:tab pos="3429000" algn="l"/>
                  <a:tab pos="4114800" algn="l"/>
                  <a:tab pos="4800600" algn="l"/>
                  <a:tab pos="5486400" algn="l"/>
                  <a:tab pos="6172200" algn="l"/>
                  <a:tab pos="6858000" algn="l"/>
                  <a:tab pos="7543800" algn="l"/>
                </a:tabLst>
                <a:defRPr/>
              </a:pPr>
              <a:endParaRPr lang="ru-RU" sz="1200" b="1" dirty="0">
                <a:solidFill>
                  <a:srgbClr val="FF0000"/>
                </a:solidFill>
                <a:effectLst>
                  <a:outerShdw blurRad="50800" dist="38100" dir="10800000" algn="r" rotWithShape="0">
                    <a:srgbClr val="0066FF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30" name="Прямоугольник 29"/>
          <p:cNvSpPr/>
          <p:nvPr/>
        </p:nvSpPr>
        <p:spPr>
          <a:xfrm>
            <a:off x="5339215" y="3756166"/>
            <a:ext cx="3429000" cy="41857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060" b="1" i="1" dirty="0">
                <a:solidFill>
                  <a:schemeClr val="accent4">
                    <a:lumMod val="50000"/>
                  </a:schemeClr>
                </a:solidFill>
              </a:rPr>
              <a:t>адрес: п. </a:t>
            </a:r>
            <a:r>
              <a:rPr lang="ru-RU" sz="1060" b="1" i="1" dirty="0" smtClean="0">
                <a:solidFill>
                  <a:schemeClr val="accent4">
                    <a:lumMod val="50000"/>
                  </a:schemeClr>
                </a:solidFill>
              </a:rPr>
              <a:t>Новобурейский, </a:t>
            </a:r>
          </a:p>
          <a:p>
            <a:r>
              <a:rPr lang="ru-RU" sz="1060" b="1" i="1" dirty="0" err="1" smtClean="0">
                <a:solidFill>
                  <a:schemeClr val="accent4">
                    <a:lumMod val="50000"/>
                  </a:schemeClr>
                </a:solidFill>
              </a:rPr>
              <a:t>ул.Комсомольская</a:t>
            </a:r>
            <a:r>
              <a:rPr lang="ru-RU" sz="1060" b="1" i="1" dirty="0" smtClean="0">
                <a:solidFill>
                  <a:schemeClr val="accent4">
                    <a:lumMod val="50000"/>
                  </a:schemeClr>
                </a:solidFill>
              </a:rPr>
              <a:t>, 15</a:t>
            </a:r>
            <a:endParaRPr lang="ru-RU" sz="1060" dirty="0">
              <a:solidFill>
                <a:schemeClr val="accent4">
                  <a:lumMod val="50000"/>
                </a:schemeClr>
              </a:solidFill>
            </a:endParaRPr>
          </a:p>
        </p:txBody>
      </p:sp>
      <p:grpSp>
        <p:nvGrpSpPr>
          <p:cNvPr id="36" name="Группа 35"/>
          <p:cNvGrpSpPr/>
          <p:nvPr/>
        </p:nvGrpSpPr>
        <p:grpSpPr>
          <a:xfrm>
            <a:off x="44963" y="4630557"/>
            <a:ext cx="6707347" cy="517507"/>
            <a:chOff x="1246410" y="853001"/>
            <a:chExt cx="7045034" cy="958913"/>
          </a:xfrm>
        </p:grpSpPr>
        <p:sp>
          <p:nvSpPr>
            <p:cNvPr id="37" name="Rectangle 2"/>
            <p:cNvSpPr txBox="1">
              <a:spLocks noChangeArrowheads="1"/>
            </p:cNvSpPr>
            <p:nvPr/>
          </p:nvSpPr>
          <p:spPr>
            <a:xfrm>
              <a:off x="1246410" y="853001"/>
              <a:ext cx="4058790" cy="958913"/>
            </a:xfrm>
            <a:prstGeom prst="homePlate">
              <a:avLst>
                <a:gd name="adj" fmla="val 29499"/>
              </a:avLst>
            </a:prstGeom>
            <a:gradFill flip="none" rotWithShape="1">
              <a:gsLst>
                <a:gs pos="0">
                  <a:srgbClr val="00B0F0">
                    <a:tint val="66000"/>
                    <a:satMod val="160000"/>
                  </a:srgbClr>
                </a:gs>
                <a:gs pos="50000">
                  <a:srgbClr val="00B0F0">
                    <a:tint val="44500"/>
                    <a:satMod val="160000"/>
                  </a:srgbClr>
                </a:gs>
                <a:gs pos="100000">
                  <a:srgbClr val="00B0F0">
                    <a:tint val="23500"/>
                    <a:satMod val="160000"/>
                  </a:srgbClr>
                </a:gs>
              </a:gsLst>
              <a:lin ang="0" scaled="1"/>
              <a:tileRect/>
            </a:gradFill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0" tIns="0" rIns="0" bIns="0" rtlCol="0" anchor="ctr" anchorCtr="0">
              <a:noAutofit/>
            </a:bodyPr>
            <a:lstStyle/>
            <a:p>
              <a:pPr algn="ctr" defTabSz="684610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685800" algn="l"/>
                  <a:tab pos="1371600" algn="l"/>
                  <a:tab pos="2057400" algn="l"/>
                  <a:tab pos="2743200" algn="l"/>
                  <a:tab pos="3429000" algn="l"/>
                  <a:tab pos="4114800" algn="l"/>
                  <a:tab pos="4800600" algn="l"/>
                  <a:tab pos="5486400" algn="l"/>
                  <a:tab pos="6172200" algn="l"/>
                  <a:tab pos="6858000" algn="l"/>
                  <a:tab pos="7543800" algn="l"/>
                </a:tabLst>
                <a:defRPr/>
              </a:pPr>
              <a:r>
                <a:rPr lang="ru-RU" sz="1200" b="1" dirty="0" smtClean="0">
                  <a:solidFill>
                    <a:schemeClr val="accent4">
                      <a:lumMod val="50000"/>
                    </a:schemeClr>
                  </a:solidFill>
                  <a:effectLst>
                    <a:outerShdw blurRad="50800" dist="38100" dir="10800000" algn="r" rotWithShape="0">
                      <a:srgbClr val="0066FF">
                        <a:alpha val="40000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Третьякова </a:t>
              </a:r>
            </a:p>
            <a:p>
              <a:pPr algn="ctr" defTabSz="684610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685800" algn="l"/>
                  <a:tab pos="1371600" algn="l"/>
                  <a:tab pos="2057400" algn="l"/>
                  <a:tab pos="2743200" algn="l"/>
                  <a:tab pos="3429000" algn="l"/>
                  <a:tab pos="4114800" algn="l"/>
                  <a:tab pos="4800600" algn="l"/>
                  <a:tab pos="5486400" algn="l"/>
                  <a:tab pos="6172200" algn="l"/>
                  <a:tab pos="6858000" algn="l"/>
                  <a:tab pos="7543800" algn="l"/>
                </a:tabLst>
                <a:defRPr/>
              </a:pPr>
              <a:r>
                <a:rPr lang="ru-RU" sz="1200" b="1" dirty="0" smtClean="0">
                  <a:solidFill>
                    <a:schemeClr val="accent4">
                      <a:lumMod val="50000"/>
                    </a:schemeClr>
                  </a:solidFill>
                  <a:effectLst>
                    <a:outerShdw blurRad="50800" dist="38100" dir="10800000" algn="r" rotWithShape="0">
                      <a:srgbClr val="0066FF">
                        <a:alpha val="40000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Наталья Павловна</a:t>
              </a:r>
              <a:endParaRPr lang="ru-RU" sz="1200" b="1" dirty="0">
                <a:solidFill>
                  <a:schemeClr val="accent4">
                    <a:lumMod val="50000"/>
                  </a:schemeClr>
                </a:solidFill>
                <a:effectLst>
                  <a:outerShdw blurRad="50800" dist="38100" dir="10800000" algn="r" rotWithShape="0">
                    <a:srgbClr val="0066FF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9" name="Rectangle 2"/>
            <p:cNvSpPr txBox="1">
              <a:spLocks noChangeArrowheads="1"/>
            </p:cNvSpPr>
            <p:nvPr/>
          </p:nvSpPr>
          <p:spPr>
            <a:xfrm>
              <a:off x="5101793" y="853001"/>
              <a:ext cx="3189651" cy="958913"/>
            </a:xfrm>
            <a:prstGeom prst="chevron">
              <a:avLst>
                <a:gd name="adj" fmla="val 29499"/>
              </a:avLst>
            </a:prstGeom>
            <a:gradFill flip="none" rotWithShape="1">
              <a:gsLst>
                <a:gs pos="0">
                  <a:srgbClr val="00B0F0">
                    <a:tint val="66000"/>
                    <a:satMod val="160000"/>
                  </a:srgbClr>
                </a:gs>
                <a:gs pos="50000">
                  <a:srgbClr val="00B0F0">
                    <a:tint val="44500"/>
                    <a:satMod val="160000"/>
                  </a:srgbClr>
                </a:gs>
                <a:gs pos="100000">
                  <a:srgbClr val="00B0F0">
                    <a:tint val="23500"/>
                    <a:satMod val="160000"/>
                  </a:srgbClr>
                </a:gs>
              </a:gsLst>
              <a:lin ang="0" scaled="1"/>
              <a:tileRect/>
            </a:gradFill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0" tIns="0" rIns="0" bIns="0" rtlCol="0" anchor="ctr" anchorCtr="0">
              <a:noAutofit/>
            </a:bodyPr>
            <a:lstStyle/>
            <a:p>
              <a:pPr algn="ctr" defTabSz="684610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685800" algn="l"/>
                  <a:tab pos="1371600" algn="l"/>
                  <a:tab pos="2057400" algn="l"/>
                  <a:tab pos="2743200" algn="l"/>
                  <a:tab pos="3429000" algn="l"/>
                  <a:tab pos="4114800" algn="l"/>
                  <a:tab pos="4800600" algn="l"/>
                  <a:tab pos="5486400" algn="l"/>
                  <a:tab pos="6172200" algn="l"/>
                  <a:tab pos="6858000" algn="l"/>
                  <a:tab pos="7543800" algn="l"/>
                </a:tabLst>
                <a:defRPr/>
              </a:pPr>
              <a:endParaRPr lang="ru-RU" sz="1200" b="1" dirty="0">
                <a:solidFill>
                  <a:srgbClr val="FF0000"/>
                </a:solidFill>
                <a:effectLst>
                  <a:outerShdw blurRad="50800" dist="38100" dir="10800000" algn="r" rotWithShape="0">
                    <a:srgbClr val="0066FF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40" name="Прямоугольник 39"/>
          <p:cNvSpPr/>
          <p:nvPr/>
        </p:nvSpPr>
        <p:spPr>
          <a:xfrm>
            <a:off x="4031257" y="4636021"/>
            <a:ext cx="3429000" cy="43088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100" b="1" i="1" dirty="0">
                <a:solidFill>
                  <a:schemeClr val="accent4">
                    <a:lumMod val="50000"/>
                  </a:schemeClr>
                </a:solidFill>
              </a:rPr>
              <a:t>тел. </a:t>
            </a:r>
            <a:r>
              <a:rPr lang="ru-RU" sz="1100" b="1" i="1" dirty="0" smtClean="0">
                <a:solidFill>
                  <a:schemeClr val="accent4">
                    <a:lumMod val="50000"/>
                  </a:schemeClr>
                </a:solidFill>
              </a:rPr>
              <a:t>8(4162) -221671</a:t>
            </a:r>
            <a:endParaRPr lang="ru-RU" sz="1100" dirty="0">
              <a:solidFill>
                <a:schemeClr val="accent4">
                  <a:lumMod val="50000"/>
                </a:schemeClr>
              </a:solidFill>
            </a:endParaRPr>
          </a:p>
          <a:p>
            <a:r>
              <a:rPr lang="ru-RU" sz="1100" b="1" i="1" dirty="0">
                <a:solidFill>
                  <a:schemeClr val="accent4">
                    <a:lumMod val="50000"/>
                  </a:schemeClr>
                </a:solidFill>
              </a:rPr>
              <a:t>адрес: </a:t>
            </a:r>
            <a:r>
              <a:rPr lang="ru-RU" sz="1100" b="1" i="1" dirty="0" smtClean="0">
                <a:solidFill>
                  <a:schemeClr val="accent4">
                    <a:lumMod val="50000"/>
                  </a:schemeClr>
                </a:solidFill>
              </a:rPr>
              <a:t>г. Благовещенск ул. Зейская, 211</a:t>
            </a:r>
            <a:endParaRPr lang="ru-RU" sz="1100" dirty="0">
              <a:solidFill>
                <a:schemeClr val="accent4">
                  <a:lumMod val="50000"/>
                </a:schemeClr>
              </a:solidFill>
            </a:endParaRPr>
          </a:p>
        </p:txBody>
      </p:sp>
      <p:grpSp>
        <p:nvGrpSpPr>
          <p:cNvPr id="41" name="Группа 40"/>
          <p:cNvGrpSpPr/>
          <p:nvPr/>
        </p:nvGrpSpPr>
        <p:grpSpPr>
          <a:xfrm>
            <a:off x="6936" y="5695073"/>
            <a:ext cx="6817908" cy="657451"/>
            <a:chOff x="1120244" y="1105110"/>
            <a:chExt cx="7171891" cy="762523"/>
          </a:xfrm>
        </p:grpSpPr>
        <p:sp>
          <p:nvSpPr>
            <p:cNvPr id="42" name="Rectangle 2"/>
            <p:cNvSpPr txBox="1">
              <a:spLocks noChangeArrowheads="1"/>
            </p:cNvSpPr>
            <p:nvPr/>
          </p:nvSpPr>
          <p:spPr>
            <a:xfrm>
              <a:off x="1120244" y="1105110"/>
              <a:ext cx="4210057" cy="744645"/>
            </a:xfrm>
            <a:prstGeom prst="homePlate">
              <a:avLst>
                <a:gd name="adj" fmla="val 29499"/>
              </a:avLst>
            </a:prstGeom>
            <a:gradFill flip="none" rotWithShape="1">
              <a:gsLst>
                <a:gs pos="0">
                  <a:srgbClr val="00B0F0">
                    <a:tint val="66000"/>
                    <a:satMod val="160000"/>
                  </a:srgbClr>
                </a:gs>
                <a:gs pos="50000">
                  <a:srgbClr val="00B0F0">
                    <a:tint val="44500"/>
                    <a:satMod val="160000"/>
                  </a:srgbClr>
                </a:gs>
                <a:gs pos="100000">
                  <a:srgbClr val="00B0F0">
                    <a:tint val="23500"/>
                    <a:satMod val="160000"/>
                  </a:srgbClr>
                </a:gs>
              </a:gsLst>
              <a:lin ang="0" scaled="1"/>
              <a:tileRect/>
            </a:gradFill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0" tIns="0" rIns="0" bIns="0" rtlCol="0" anchor="ctr" anchorCtr="0">
              <a:noAutofit/>
            </a:bodyPr>
            <a:lstStyle/>
            <a:p>
              <a:pPr algn="ctr" defTabSz="684610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685800" algn="l"/>
                  <a:tab pos="1371600" algn="l"/>
                  <a:tab pos="2057400" algn="l"/>
                  <a:tab pos="2743200" algn="l"/>
                  <a:tab pos="3429000" algn="l"/>
                  <a:tab pos="4114800" algn="l"/>
                  <a:tab pos="4800600" algn="l"/>
                  <a:tab pos="5486400" algn="l"/>
                  <a:tab pos="6172200" algn="l"/>
                  <a:tab pos="6858000" algn="l"/>
                  <a:tab pos="7543800" algn="l"/>
                </a:tabLst>
                <a:defRPr/>
              </a:pPr>
              <a:r>
                <a:rPr lang="ru-RU" sz="1200" b="1" dirty="0" smtClean="0">
                  <a:solidFill>
                    <a:schemeClr val="accent4">
                      <a:lumMod val="50000"/>
                    </a:schemeClr>
                  </a:solidFill>
                  <a:effectLst>
                    <a:outerShdw blurRad="50800" dist="38100" dir="10800000" algn="r" rotWithShape="0">
                      <a:srgbClr val="0066FF">
                        <a:alpha val="40000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Щабельская </a:t>
              </a:r>
            </a:p>
            <a:p>
              <a:pPr algn="ctr" defTabSz="684610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685800" algn="l"/>
                  <a:tab pos="1371600" algn="l"/>
                  <a:tab pos="2057400" algn="l"/>
                  <a:tab pos="2743200" algn="l"/>
                  <a:tab pos="3429000" algn="l"/>
                  <a:tab pos="4114800" algn="l"/>
                  <a:tab pos="4800600" algn="l"/>
                  <a:tab pos="5486400" algn="l"/>
                  <a:tab pos="6172200" algn="l"/>
                  <a:tab pos="6858000" algn="l"/>
                  <a:tab pos="7543800" algn="l"/>
                </a:tabLst>
                <a:defRPr/>
              </a:pPr>
              <a:r>
                <a:rPr lang="ru-RU" sz="1200" b="1" dirty="0" smtClean="0">
                  <a:solidFill>
                    <a:schemeClr val="accent4">
                      <a:lumMod val="50000"/>
                    </a:schemeClr>
                  </a:solidFill>
                  <a:effectLst>
                    <a:outerShdw blurRad="50800" dist="38100" dir="10800000" algn="r" rotWithShape="0">
                      <a:srgbClr val="0066FF">
                        <a:alpha val="40000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Ольга Николаевна </a:t>
              </a:r>
              <a:endParaRPr lang="ru-RU" sz="1200" b="1" dirty="0">
                <a:solidFill>
                  <a:schemeClr val="accent4">
                    <a:lumMod val="50000"/>
                  </a:schemeClr>
                </a:solidFill>
                <a:effectLst>
                  <a:outerShdw blurRad="50800" dist="38100" dir="10800000" algn="r" rotWithShape="0">
                    <a:srgbClr val="0066FF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4" name="Rectangle 2"/>
            <p:cNvSpPr txBox="1">
              <a:spLocks noChangeArrowheads="1"/>
            </p:cNvSpPr>
            <p:nvPr/>
          </p:nvSpPr>
          <p:spPr>
            <a:xfrm>
              <a:off x="4966291" y="1105110"/>
              <a:ext cx="3325844" cy="762523"/>
            </a:xfrm>
            <a:prstGeom prst="chevron">
              <a:avLst>
                <a:gd name="adj" fmla="val 29499"/>
              </a:avLst>
            </a:prstGeom>
            <a:gradFill flip="none" rotWithShape="1">
              <a:gsLst>
                <a:gs pos="0">
                  <a:srgbClr val="00B0F0">
                    <a:tint val="66000"/>
                    <a:satMod val="160000"/>
                  </a:srgbClr>
                </a:gs>
                <a:gs pos="50000">
                  <a:srgbClr val="00B0F0">
                    <a:tint val="44500"/>
                    <a:satMod val="160000"/>
                  </a:srgbClr>
                </a:gs>
                <a:gs pos="100000">
                  <a:srgbClr val="00B0F0">
                    <a:tint val="23500"/>
                    <a:satMod val="160000"/>
                  </a:srgbClr>
                </a:gs>
              </a:gsLst>
              <a:lin ang="0" scaled="1"/>
              <a:tileRect/>
            </a:gradFill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0" tIns="0" rIns="0" bIns="0" rtlCol="0" anchor="ctr" anchorCtr="0">
              <a:noAutofit/>
            </a:bodyPr>
            <a:lstStyle/>
            <a:p>
              <a:pPr algn="ctr" defTabSz="684610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685800" algn="l"/>
                  <a:tab pos="1371600" algn="l"/>
                  <a:tab pos="2057400" algn="l"/>
                  <a:tab pos="2743200" algn="l"/>
                  <a:tab pos="3429000" algn="l"/>
                  <a:tab pos="4114800" algn="l"/>
                  <a:tab pos="4800600" algn="l"/>
                  <a:tab pos="5486400" algn="l"/>
                  <a:tab pos="6172200" algn="l"/>
                  <a:tab pos="6858000" algn="l"/>
                  <a:tab pos="7543800" algn="l"/>
                </a:tabLst>
                <a:defRPr/>
              </a:pPr>
              <a:endParaRPr lang="ru-RU" sz="1200" b="1" dirty="0">
                <a:solidFill>
                  <a:srgbClr val="FF0000"/>
                </a:solidFill>
                <a:effectLst>
                  <a:outerShdw blurRad="50800" dist="38100" dir="10800000" algn="r" rotWithShape="0">
                    <a:srgbClr val="0066FF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45" name="Прямоугольник 44"/>
          <p:cNvSpPr/>
          <p:nvPr/>
        </p:nvSpPr>
        <p:spPr>
          <a:xfrm>
            <a:off x="3830712" y="5746771"/>
            <a:ext cx="5326250" cy="7448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60" b="1" i="1" dirty="0">
                <a:solidFill>
                  <a:schemeClr val="accent4">
                    <a:lumMod val="50000"/>
                  </a:schemeClr>
                </a:solidFill>
              </a:rPr>
              <a:t>тел. </a:t>
            </a:r>
            <a:r>
              <a:rPr lang="ru-RU" sz="1060" b="1" i="1" dirty="0" smtClean="0">
                <a:solidFill>
                  <a:schemeClr val="accent4">
                    <a:lumMod val="50000"/>
                  </a:schemeClr>
                </a:solidFill>
              </a:rPr>
              <a:t>8(4162) -496400, 596035, 596034</a:t>
            </a:r>
            <a:endParaRPr lang="ru-RU" sz="1060" dirty="0">
              <a:solidFill>
                <a:schemeClr val="accent4">
                  <a:lumMod val="50000"/>
                </a:schemeClr>
              </a:solidFill>
            </a:endParaRPr>
          </a:p>
          <a:p>
            <a:r>
              <a:rPr lang="ru-RU" sz="1060" b="1" i="1" dirty="0">
                <a:solidFill>
                  <a:schemeClr val="accent4">
                    <a:lumMod val="50000"/>
                  </a:schemeClr>
                </a:solidFill>
              </a:rPr>
              <a:t>адрес: </a:t>
            </a:r>
            <a:r>
              <a:rPr lang="ru-RU" sz="1060" b="1" i="1" dirty="0" smtClean="0">
                <a:solidFill>
                  <a:schemeClr val="accent4">
                    <a:lumMod val="50000"/>
                  </a:schemeClr>
                </a:solidFill>
              </a:rPr>
              <a:t>г. Благовещенск</a:t>
            </a:r>
          </a:p>
          <a:p>
            <a:r>
              <a:rPr lang="ru-RU" sz="1060" b="1" i="1" dirty="0">
                <a:solidFill>
                  <a:schemeClr val="accent4">
                    <a:lumMod val="50000"/>
                  </a:schemeClr>
                </a:solidFill>
              </a:rPr>
              <a:t>у</a:t>
            </a:r>
            <a:r>
              <a:rPr lang="ru-RU" sz="1060" b="1" i="1" dirty="0" smtClean="0">
                <a:solidFill>
                  <a:schemeClr val="accent4">
                    <a:lumMod val="50000"/>
                  </a:schemeClr>
                </a:solidFill>
              </a:rPr>
              <a:t>л. Ленина, 135, каб.309</a:t>
            </a:r>
          </a:p>
          <a:p>
            <a:endParaRPr lang="ru-RU" sz="1060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04664" y="4266689"/>
            <a:ext cx="662176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002060"/>
                </a:solidFill>
              </a:rPr>
              <a:t>Уполномоченная по правам ребенка в Амурской области </a:t>
            </a:r>
            <a:endParaRPr lang="ru-RU" sz="1600" b="1" dirty="0">
              <a:solidFill>
                <a:srgbClr val="002060"/>
              </a:solidFill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-15586" y="5148064"/>
            <a:ext cx="685273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002060"/>
                </a:solidFill>
              </a:rPr>
              <a:t>Комиссия по делам несовершеннолетних и защите их прав при Правительстве Амурской области</a:t>
            </a:r>
            <a:endParaRPr lang="ru-RU" sz="1600" b="1" dirty="0">
              <a:solidFill>
                <a:srgbClr val="002060"/>
              </a:solidFill>
            </a:endParaRPr>
          </a:p>
        </p:txBody>
      </p:sp>
      <p:pic>
        <p:nvPicPr>
          <p:cNvPr id="1027" name="Picture 3" descr="F:\ОТЧЕТ о работе КДН\images (3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640" y="6378432"/>
            <a:ext cx="2857500" cy="1865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187135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/>
          <p:nvPr/>
        </p:nvGrpSpPr>
        <p:grpSpPr>
          <a:xfrm>
            <a:off x="116632" y="323528"/>
            <a:ext cx="6741368" cy="648072"/>
            <a:chOff x="1115616" y="908720"/>
            <a:chExt cx="5564019" cy="958913"/>
          </a:xfrm>
        </p:grpSpPr>
        <p:sp>
          <p:nvSpPr>
            <p:cNvPr id="3" name="Rectangle 2"/>
            <p:cNvSpPr txBox="1">
              <a:spLocks noChangeArrowheads="1"/>
            </p:cNvSpPr>
            <p:nvPr/>
          </p:nvSpPr>
          <p:spPr>
            <a:xfrm>
              <a:off x="1115616" y="908720"/>
              <a:ext cx="3744224" cy="958913"/>
            </a:xfrm>
            <a:prstGeom prst="homePlate">
              <a:avLst>
                <a:gd name="adj" fmla="val 29499"/>
              </a:avLst>
            </a:prstGeom>
            <a:gradFill flip="none" rotWithShape="1">
              <a:gsLst>
                <a:gs pos="0">
                  <a:srgbClr val="00B0F0">
                    <a:tint val="66000"/>
                    <a:satMod val="160000"/>
                  </a:srgbClr>
                </a:gs>
                <a:gs pos="50000">
                  <a:srgbClr val="00B0F0">
                    <a:tint val="44500"/>
                    <a:satMod val="160000"/>
                  </a:srgbClr>
                </a:gs>
                <a:gs pos="100000">
                  <a:srgbClr val="00B0F0">
                    <a:tint val="23500"/>
                    <a:satMod val="160000"/>
                  </a:srgbClr>
                </a:gs>
              </a:gsLst>
              <a:lin ang="0" scaled="1"/>
              <a:tileRect/>
            </a:gradFill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0" tIns="0" rIns="0" bIns="0" rtlCol="0" anchor="ctr" anchorCtr="0">
              <a:noAutofit/>
            </a:bodyPr>
            <a:lstStyle/>
            <a:p>
              <a:pPr algn="ctr" defTabSz="684610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685800" algn="l"/>
                  <a:tab pos="1371600" algn="l"/>
                  <a:tab pos="2057400" algn="l"/>
                  <a:tab pos="2743200" algn="l"/>
                  <a:tab pos="3429000" algn="l"/>
                  <a:tab pos="4114800" algn="l"/>
                  <a:tab pos="4800600" algn="l"/>
                  <a:tab pos="5486400" algn="l"/>
                  <a:tab pos="6172200" algn="l"/>
                  <a:tab pos="6858000" algn="l"/>
                  <a:tab pos="7543800" algn="l"/>
                </a:tabLst>
                <a:defRPr/>
              </a:pPr>
              <a:r>
                <a:rPr lang="ru-RU" sz="1200" b="1" dirty="0" smtClean="0">
                  <a:solidFill>
                    <a:schemeClr val="accent4">
                      <a:lumMod val="50000"/>
                    </a:schemeClr>
                  </a:solidFill>
                  <a:effectLst>
                    <a:outerShdw blurRad="50800" dist="38100" dir="10800000" algn="r" rotWithShape="0">
                      <a:srgbClr val="0066FF">
                        <a:alpha val="40000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Телефон доверия Амурская область </a:t>
              </a:r>
              <a:endParaRPr lang="ru-RU" sz="1200" b="1" dirty="0">
                <a:solidFill>
                  <a:schemeClr val="accent4">
                    <a:lumMod val="50000"/>
                  </a:schemeClr>
                </a:solidFill>
                <a:effectLst>
                  <a:outerShdw blurRad="50800" dist="38100" dir="10800000" algn="r" rotWithShape="0">
                    <a:srgbClr val="0066FF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" name="Rectangle 2"/>
            <p:cNvSpPr txBox="1">
              <a:spLocks noChangeArrowheads="1"/>
            </p:cNvSpPr>
            <p:nvPr/>
          </p:nvSpPr>
          <p:spPr>
            <a:xfrm>
              <a:off x="4681544" y="908720"/>
              <a:ext cx="1998091" cy="958913"/>
            </a:xfrm>
            <a:prstGeom prst="chevron">
              <a:avLst>
                <a:gd name="adj" fmla="val 29499"/>
              </a:avLst>
            </a:prstGeom>
            <a:gradFill flip="none" rotWithShape="1">
              <a:gsLst>
                <a:gs pos="0">
                  <a:srgbClr val="00B0F0">
                    <a:tint val="66000"/>
                    <a:satMod val="160000"/>
                  </a:srgbClr>
                </a:gs>
                <a:gs pos="50000">
                  <a:srgbClr val="00B0F0">
                    <a:tint val="44500"/>
                    <a:satMod val="160000"/>
                  </a:srgbClr>
                </a:gs>
                <a:gs pos="100000">
                  <a:srgbClr val="00B0F0">
                    <a:tint val="23500"/>
                    <a:satMod val="160000"/>
                  </a:srgbClr>
                </a:gs>
              </a:gsLst>
              <a:lin ang="0" scaled="1"/>
              <a:tileRect/>
            </a:gradFill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0" tIns="0" rIns="0" bIns="0" rtlCol="0" anchor="ctr" anchorCtr="0">
              <a:noAutofit/>
            </a:bodyPr>
            <a:lstStyle/>
            <a:p>
              <a:pPr algn="ctr" defTabSz="684610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685800" algn="l"/>
                  <a:tab pos="1371600" algn="l"/>
                  <a:tab pos="2057400" algn="l"/>
                  <a:tab pos="2743200" algn="l"/>
                  <a:tab pos="3429000" algn="l"/>
                  <a:tab pos="4114800" algn="l"/>
                  <a:tab pos="4800600" algn="l"/>
                  <a:tab pos="5486400" algn="l"/>
                  <a:tab pos="6172200" algn="l"/>
                  <a:tab pos="6858000" algn="l"/>
                  <a:tab pos="7543800" algn="l"/>
                </a:tabLst>
                <a:defRPr/>
              </a:pPr>
              <a:endParaRPr lang="ru-RU" sz="1050" b="1" i="1" dirty="0" smtClean="0"/>
            </a:p>
            <a:p>
              <a:pPr algn="ctr" defTabSz="684610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685800" algn="l"/>
                  <a:tab pos="1371600" algn="l"/>
                  <a:tab pos="2057400" algn="l"/>
                  <a:tab pos="2743200" algn="l"/>
                  <a:tab pos="3429000" algn="l"/>
                  <a:tab pos="4114800" algn="l"/>
                  <a:tab pos="4800600" algn="l"/>
                  <a:tab pos="5486400" algn="l"/>
                  <a:tab pos="6172200" algn="l"/>
                  <a:tab pos="6858000" algn="l"/>
                  <a:tab pos="7543800" algn="l"/>
                </a:tabLst>
                <a:defRPr/>
              </a:pPr>
              <a:r>
                <a:rPr lang="ru-RU" sz="1200" b="1" i="1" dirty="0" smtClean="0">
                  <a:solidFill>
                    <a:schemeClr val="accent4">
                      <a:lumMod val="50000"/>
                    </a:schemeClr>
                  </a:solidFill>
                </a:rPr>
                <a:t>8-4162-221671</a:t>
              </a:r>
              <a:endParaRPr lang="ru-RU" sz="1200" b="1" dirty="0">
                <a:solidFill>
                  <a:schemeClr val="accent4">
                    <a:lumMod val="50000"/>
                  </a:schemeClr>
                </a:solidFill>
              </a:endParaRPr>
            </a:p>
            <a:p>
              <a:pPr algn="ctr" defTabSz="684610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685800" algn="l"/>
                  <a:tab pos="1371600" algn="l"/>
                  <a:tab pos="2057400" algn="l"/>
                  <a:tab pos="2743200" algn="l"/>
                  <a:tab pos="3429000" algn="l"/>
                  <a:tab pos="4114800" algn="l"/>
                  <a:tab pos="4800600" algn="l"/>
                  <a:tab pos="5486400" algn="l"/>
                  <a:tab pos="6172200" algn="l"/>
                  <a:tab pos="6858000" algn="l"/>
                  <a:tab pos="7543800" algn="l"/>
                </a:tabLst>
                <a:defRPr/>
              </a:pPr>
              <a:endParaRPr lang="ru-RU" sz="1050" b="1" dirty="0">
                <a:solidFill>
                  <a:schemeClr val="accent4">
                    <a:lumMod val="50000"/>
                  </a:schemeClr>
                </a:solidFill>
                <a:effectLst>
                  <a:outerShdw blurRad="50800" dist="38100" dir="10800000" algn="r" rotWithShape="0">
                    <a:srgbClr val="0066FF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6" name="Группа 5"/>
          <p:cNvGrpSpPr/>
          <p:nvPr/>
        </p:nvGrpSpPr>
        <p:grpSpPr>
          <a:xfrm>
            <a:off x="116632" y="1124000"/>
            <a:ext cx="6743660" cy="648072"/>
            <a:chOff x="1115616" y="908720"/>
            <a:chExt cx="5565911" cy="958913"/>
          </a:xfrm>
        </p:grpSpPr>
        <p:sp>
          <p:nvSpPr>
            <p:cNvPr id="7" name="Rectangle 2"/>
            <p:cNvSpPr txBox="1">
              <a:spLocks noChangeArrowheads="1"/>
            </p:cNvSpPr>
            <p:nvPr/>
          </p:nvSpPr>
          <p:spPr>
            <a:xfrm>
              <a:off x="1115616" y="908720"/>
              <a:ext cx="3803657" cy="958913"/>
            </a:xfrm>
            <a:prstGeom prst="homePlate">
              <a:avLst>
                <a:gd name="adj" fmla="val 29499"/>
              </a:avLst>
            </a:prstGeom>
            <a:gradFill flip="none" rotWithShape="1">
              <a:gsLst>
                <a:gs pos="0">
                  <a:srgbClr val="00B0F0">
                    <a:tint val="66000"/>
                    <a:satMod val="160000"/>
                  </a:srgbClr>
                </a:gs>
                <a:gs pos="50000">
                  <a:srgbClr val="00B0F0">
                    <a:tint val="44500"/>
                    <a:satMod val="160000"/>
                  </a:srgbClr>
                </a:gs>
                <a:gs pos="100000">
                  <a:srgbClr val="00B0F0">
                    <a:tint val="23500"/>
                    <a:satMod val="160000"/>
                  </a:srgbClr>
                </a:gs>
              </a:gsLst>
              <a:lin ang="0" scaled="1"/>
              <a:tileRect/>
            </a:gradFill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0" tIns="0" rIns="0" bIns="0" rtlCol="0" anchor="ctr" anchorCtr="0">
              <a:noAutofit/>
            </a:bodyPr>
            <a:lstStyle/>
            <a:p>
              <a:pPr algn="ctr" defTabSz="684610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685800" algn="l"/>
                  <a:tab pos="1371600" algn="l"/>
                  <a:tab pos="2057400" algn="l"/>
                  <a:tab pos="2743200" algn="l"/>
                  <a:tab pos="3429000" algn="l"/>
                  <a:tab pos="4114800" algn="l"/>
                  <a:tab pos="4800600" algn="l"/>
                  <a:tab pos="5486400" algn="l"/>
                  <a:tab pos="6172200" algn="l"/>
                  <a:tab pos="6858000" algn="l"/>
                  <a:tab pos="7543800" algn="l"/>
                </a:tabLst>
                <a:defRPr/>
              </a:pPr>
              <a:r>
                <a:rPr lang="ru-RU" sz="1200" b="1" dirty="0" smtClean="0">
                  <a:solidFill>
                    <a:schemeClr val="accent4">
                      <a:lumMod val="50000"/>
                    </a:schemeClr>
                  </a:solidFill>
                  <a:effectLst>
                    <a:outerShdw blurRad="50800" dist="38100" dir="10800000" algn="r" rotWithShape="0">
                      <a:srgbClr val="0066FF">
                        <a:alpha val="40000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Телефон «Ребенок в опасности» Следственного управления Следственного комитета РФ Амурской области</a:t>
              </a:r>
              <a:endParaRPr lang="ru-RU" sz="1200" b="1" dirty="0">
                <a:solidFill>
                  <a:schemeClr val="accent4">
                    <a:lumMod val="50000"/>
                  </a:schemeClr>
                </a:solidFill>
                <a:effectLst>
                  <a:outerShdw blurRad="50800" dist="38100" dir="10800000" algn="r" rotWithShape="0">
                    <a:srgbClr val="0066FF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" name="Rectangle 2"/>
            <p:cNvSpPr txBox="1">
              <a:spLocks noChangeArrowheads="1"/>
            </p:cNvSpPr>
            <p:nvPr/>
          </p:nvSpPr>
          <p:spPr>
            <a:xfrm>
              <a:off x="4742868" y="908720"/>
              <a:ext cx="1938659" cy="958913"/>
            </a:xfrm>
            <a:prstGeom prst="chevron">
              <a:avLst>
                <a:gd name="adj" fmla="val 29499"/>
              </a:avLst>
            </a:prstGeom>
            <a:gradFill flip="none" rotWithShape="1">
              <a:gsLst>
                <a:gs pos="0">
                  <a:srgbClr val="00B0F0">
                    <a:tint val="66000"/>
                    <a:satMod val="160000"/>
                  </a:srgbClr>
                </a:gs>
                <a:gs pos="50000">
                  <a:srgbClr val="00B0F0">
                    <a:tint val="44500"/>
                    <a:satMod val="160000"/>
                  </a:srgbClr>
                </a:gs>
                <a:gs pos="100000">
                  <a:srgbClr val="00B0F0">
                    <a:tint val="23500"/>
                    <a:satMod val="160000"/>
                  </a:srgbClr>
                </a:gs>
              </a:gsLst>
              <a:lin ang="0" scaled="1"/>
              <a:tileRect/>
            </a:gradFill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0" tIns="0" rIns="0" bIns="0" rtlCol="0" anchor="ctr" anchorCtr="0">
              <a:noAutofit/>
            </a:bodyPr>
            <a:lstStyle/>
            <a:p>
              <a:pPr algn="ctr" defTabSz="684610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685800" algn="l"/>
                  <a:tab pos="1371600" algn="l"/>
                  <a:tab pos="2057400" algn="l"/>
                  <a:tab pos="2743200" algn="l"/>
                  <a:tab pos="3429000" algn="l"/>
                  <a:tab pos="4114800" algn="l"/>
                  <a:tab pos="4800600" algn="l"/>
                  <a:tab pos="5486400" algn="l"/>
                  <a:tab pos="6172200" algn="l"/>
                  <a:tab pos="6858000" algn="l"/>
                  <a:tab pos="7543800" algn="l"/>
                </a:tabLst>
                <a:defRPr/>
              </a:pPr>
              <a:endParaRPr lang="ru-RU" sz="1050" b="1" i="1" dirty="0" smtClean="0"/>
            </a:p>
            <a:p>
              <a:pPr algn="ctr" defTabSz="684610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685800" algn="l"/>
                  <a:tab pos="1371600" algn="l"/>
                  <a:tab pos="2057400" algn="l"/>
                  <a:tab pos="2743200" algn="l"/>
                  <a:tab pos="3429000" algn="l"/>
                  <a:tab pos="4114800" algn="l"/>
                  <a:tab pos="4800600" algn="l"/>
                  <a:tab pos="5486400" algn="l"/>
                  <a:tab pos="6172200" algn="l"/>
                  <a:tab pos="6858000" algn="l"/>
                  <a:tab pos="7543800" algn="l"/>
                </a:tabLst>
                <a:defRPr/>
              </a:pPr>
              <a:r>
                <a:rPr lang="ru-RU" sz="1200" b="1" i="1" dirty="0" smtClean="0">
                  <a:solidFill>
                    <a:schemeClr val="accent4">
                      <a:lumMod val="50000"/>
                    </a:schemeClr>
                  </a:solidFill>
                </a:rPr>
                <a:t>123 или 8-924-744-0035 </a:t>
              </a:r>
            </a:p>
            <a:p>
              <a:pPr algn="ctr" defTabSz="684610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685800" algn="l"/>
                  <a:tab pos="1371600" algn="l"/>
                  <a:tab pos="2057400" algn="l"/>
                  <a:tab pos="2743200" algn="l"/>
                  <a:tab pos="3429000" algn="l"/>
                  <a:tab pos="4114800" algn="l"/>
                  <a:tab pos="4800600" algn="l"/>
                  <a:tab pos="5486400" algn="l"/>
                  <a:tab pos="6172200" algn="l"/>
                  <a:tab pos="6858000" algn="l"/>
                  <a:tab pos="7543800" algn="l"/>
                </a:tabLst>
                <a:defRPr/>
              </a:pPr>
              <a:r>
                <a:rPr lang="ru-RU" sz="1200" b="1" i="1" dirty="0" smtClean="0">
                  <a:solidFill>
                    <a:schemeClr val="accent4">
                      <a:lumMod val="50000"/>
                    </a:schemeClr>
                  </a:solidFill>
                </a:rPr>
                <a:t>( с мобильного)</a:t>
              </a:r>
              <a:endParaRPr lang="ru-RU" sz="1200" dirty="0">
                <a:solidFill>
                  <a:schemeClr val="accent4">
                    <a:lumMod val="50000"/>
                  </a:schemeClr>
                </a:solidFill>
              </a:endParaRPr>
            </a:p>
            <a:p>
              <a:pPr algn="ctr" defTabSz="684610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685800" algn="l"/>
                  <a:tab pos="1371600" algn="l"/>
                  <a:tab pos="2057400" algn="l"/>
                  <a:tab pos="2743200" algn="l"/>
                  <a:tab pos="3429000" algn="l"/>
                  <a:tab pos="4114800" algn="l"/>
                  <a:tab pos="4800600" algn="l"/>
                  <a:tab pos="5486400" algn="l"/>
                  <a:tab pos="6172200" algn="l"/>
                  <a:tab pos="6858000" algn="l"/>
                  <a:tab pos="7543800" algn="l"/>
                </a:tabLst>
                <a:defRPr/>
              </a:pPr>
              <a:endParaRPr lang="ru-RU" sz="1050" b="1" dirty="0">
                <a:solidFill>
                  <a:schemeClr val="accent4">
                    <a:lumMod val="50000"/>
                  </a:schemeClr>
                </a:solidFill>
                <a:effectLst>
                  <a:outerShdw blurRad="50800" dist="38100" dir="10800000" algn="r" rotWithShape="0">
                    <a:srgbClr val="0066FF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9" name="Группа 8"/>
          <p:cNvGrpSpPr/>
          <p:nvPr/>
        </p:nvGrpSpPr>
        <p:grpSpPr>
          <a:xfrm>
            <a:off x="116632" y="1838619"/>
            <a:ext cx="6744477" cy="648072"/>
            <a:chOff x="1113050" y="908720"/>
            <a:chExt cx="5566585" cy="958913"/>
          </a:xfrm>
        </p:grpSpPr>
        <p:sp>
          <p:nvSpPr>
            <p:cNvPr id="10" name="Rectangle 2"/>
            <p:cNvSpPr txBox="1">
              <a:spLocks noChangeArrowheads="1"/>
            </p:cNvSpPr>
            <p:nvPr/>
          </p:nvSpPr>
          <p:spPr>
            <a:xfrm>
              <a:off x="1113050" y="908720"/>
              <a:ext cx="3803656" cy="958913"/>
            </a:xfrm>
            <a:prstGeom prst="homePlate">
              <a:avLst>
                <a:gd name="adj" fmla="val 29499"/>
              </a:avLst>
            </a:prstGeom>
            <a:gradFill flip="none" rotWithShape="1">
              <a:gsLst>
                <a:gs pos="0">
                  <a:srgbClr val="00B0F0">
                    <a:tint val="66000"/>
                    <a:satMod val="160000"/>
                  </a:srgbClr>
                </a:gs>
                <a:gs pos="50000">
                  <a:srgbClr val="00B0F0">
                    <a:tint val="44500"/>
                    <a:satMod val="160000"/>
                  </a:srgbClr>
                </a:gs>
                <a:gs pos="100000">
                  <a:srgbClr val="00B0F0">
                    <a:tint val="23500"/>
                    <a:satMod val="160000"/>
                  </a:srgbClr>
                </a:gs>
              </a:gsLst>
              <a:lin ang="0" scaled="1"/>
              <a:tileRect/>
            </a:gradFill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0" tIns="0" rIns="0" bIns="0" rtlCol="0" anchor="ctr" anchorCtr="0">
              <a:noAutofit/>
            </a:bodyPr>
            <a:lstStyle/>
            <a:p>
              <a:pPr algn="ctr" defTabSz="684610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685800" algn="l"/>
                  <a:tab pos="1371600" algn="l"/>
                  <a:tab pos="2057400" algn="l"/>
                  <a:tab pos="2743200" algn="l"/>
                  <a:tab pos="3429000" algn="l"/>
                  <a:tab pos="4114800" algn="l"/>
                  <a:tab pos="4800600" algn="l"/>
                  <a:tab pos="5486400" algn="l"/>
                  <a:tab pos="6172200" algn="l"/>
                  <a:tab pos="6858000" algn="l"/>
                  <a:tab pos="7543800" algn="l"/>
                </a:tabLst>
                <a:defRPr/>
              </a:pPr>
              <a:r>
                <a:rPr lang="ru-RU" sz="1200" b="1" dirty="0" smtClean="0">
                  <a:solidFill>
                    <a:schemeClr val="accent4">
                      <a:lumMod val="50000"/>
                    </a:schemeClr>
                  </a:solidFill>
                  <a:effectLst>
                    <a:outerShdw blurRad="50800" dist="38100" dir="10800000" algn="r" rotWithShape="0">
                      <a:srgbClr val="0066FF">
                        <a:alpha val="40000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Амурское отделение Российского детского фонда </a:t>
              </a:r>
              <a:endParaRPr lang="ru-RU" sz="1200" b="1" dirty="0">
                <a:solidFill>
                  <a:schemeClr val="accent4">
                    <a:lumMod val="50000"/>
                  </a:schemeClr>
                </a:solidFill>
                <a:effectLst>
                  <a:outerShdw blurRad="50800" dist="38100" dir="10800000" algn="r" rotWithShape="0">
                    <a:srgbClr val="0066FF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1" name="Rectangle 2"/>
            <p:cNvSpPr txBox="1">
              <a:spLocks noChangeArrowheads="1"/>
            </p:cNvSpPr>
            <p:nvPr/>
          </p:nvSpPr>
          <p:spPr>
            <a:xfrm>
              <a:off x="4740302" y="908720"/>
              <a:ext cx="1939333" cy="958913"/>
            </a:xfrm>
            <a:prstGeom prst="chevron">
              <a:avLst>
                <a:gd name="adj" fmla="val 29499"/>
              </a:avLst>
            </a:prstGeom>
            <a:gradFill flip="none" rotWithShape="1">
              <a:gsLst>
                <a:gs pos="0">
                  <a:srgbClr val="00B0F0">
                    <a:tint val="66000"/>
                    <a:satMod val="160000"/>
                  </a:srgbClr>
                </a:gs>
                <a:gs pos="50000">
                  <a:srgbClr val="00B0F0">
                    <a:tint val="44500"/>
                    <a:satMod val="160000"/>
                  </a:srgbClr>
                </a:gs>
                <a:gs pos="100000">
                  <a:srgbClr val="00B0F0">
                    <a:tint val="23500"/>
                    <a:satMod val="160000"/>
                  </a:srgbClr>
                </a:gs>
              </a:gsLst>
              <a:lin ang="0" scaled="1"/>
              <a:tileRect/>
            </a:gradFill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0" tIns="0" rIns="0" bIns="0" rtlCol="0" anchor="ctr" anchorCtr="0">
              <a:noAutofit/>
            </a:bodyPr>
            <a:lstStyle/>
            <a:p>
              <a:pPr algn="ctr" defTabSz="684610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685800" algn="l"/>
                  <a:tab pos="1371600" algn="l"/>
                  <a:tab pos="2057400" algn="l"/>
                  <a:tab pos="2743200" algn="l"/>
                  <a:tab pos="3429000" algn="l"/>
                  <a:tab pos="4114800" algn="l"/>
                  <a:tab pos="4800600" algn="l"/>
                  <a:tab pos="5486400" algn="l"/>
                  <a:tab pos="6172200" algn="l"/>
                  <a:tab pos="6858000" algn="l"/>
                  <a:tab pos="7543800" algn="l"/>
                </a:tabLst>
                <a:defRPr/>
              </a:pPr>
              <a:endParaRPr lang="ru-RU" sz="1200" b="1" i="1" dirty="0" smtClean="0"/>
            </a:p>
            <a:p>
              <a:pPr algn="ctr" defTabSz="684610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685800" algn="l"/>
                  <a:tab pos="1371600" algn="l"/>
                  <a:tab pos="2057400" algn="l"/>
                  <a:tab pos="2743200" algn="l"/>
                  <a:tab pos="3429000" algn="l"/>
                  <a:tab pos="4114800" algn="l"/>
                  <a:tab pos="4800600" algn="l"/>
                  <a:tab pos="5486400" algn="l"/>
                  <a:tab pos="6172200" algn="l"/>
                  <a:tab pos="6858000" algn="l"/>
                  <a:tab pos="7543800" algn="l"/>
                </a:tabLst>
                <a:defRPr/>
              </a:pPr>
              <a:r>
                <a:rPr lang="ru-RU" sz="1200" b="1" i="1" dirty="0" smtClean="0">
                  <a:solidFill>
                    <a:schemeClr val="accent4">
                      <a:lumMod val="50000"/>
                    </a:schemeClr>
                  </a:solidFill>
                </a:rPr>
                <a:t>8-4162-776-707</a:t>
              </a:r>
              <a:endParaRPr lang="ru-RU" sz="1200" dirty="0">
                <a:solidFill>
                  <a:schemeClr val="accent4">
                    <a:lumMod val="50000"/>
                  </a:schemeClr>
                </a:solidFill>
              </a:endParaRPr>
            </a:p>
            <a:p>
              <a:pPr algn="ctr" defTabSz="684610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685800" algn="l"/>
                  <a:tab pos="1371600" algn="l"/>
                  <a:tab pos="2057400" algn="l"/>
                  <a:tab pos="2743200" algn="l"/>
                  <a:tab pos="3429000" algn="l"/>
                  <a:tab pos="4114800" algn="l"/>
                  <a:tab pos="4800600" algn="l"/>
                  <a:tab pos="5486400" algn="l"/>
                  <a:tab pos="6172200" algn="l"/>
                  <a:tab pos="6858000" algn="l"/>
                  <a:tab pos="7543800" algn="l"/>
                </a:tabLst>
                <a:defRPr/>
              </a:pPr>
              <a:endParaRPr lang="ru-RU" sz="1050" b="1" dirty="0">
                <a:solidFill>
                  <a:schemeClr val="accent4">
                    <a:lumMod val="50000"/>
                  </a:schemeClr>
                </a:solidFill>
                <a:effectLst>
                  <a:outerShdw blurRad="50800" dist="38100" dir="10800000" algn="r" rotWithShape="0">
                    <a:srgbClr val="0066FF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2" name="Группа 11"/>
          <p:cNvGrpSpPr/>
          <p:nvPr/>
        </p:nvGrpSpPr>
        <p:grpSpPr>
          <a:xfrm>
            <a:off x="122432" y="2555776"/>
            <a:ext cx="6743660" cy="648072"/>
            <a:chOff x="1115616" y="908720"/>
            <a:chExt cx="5565911" cy="958913"/>
          </a:xfrm>
        </p:grpSpPr>
        <p:sp>
          <p:nvSpPr>
            <p:cNvPr id="13" name="Rectangle 2"/>
            <p:cNvSpPr txBox="1">
              <a:spLocks noChangeArrowheads="1"/>
            </p:cNvSpPr>
            <p:nvPr/>
          </p:nvSpPr>
          <p:spPr>
            <a:xfrm>
              <a:off x="1115616" y="908720"/>
              <a:ext cx="3803657" cy="958913"/>
            </a:xfrm>
            <a:prstGeom prst="homePlate">
              <a:avLst>
                <a:gd name="adj" fmla="val 29499"/>
              </a:avLst>
            </a:prstGeom>
            <a:gradFill flip="none" rotWithShape="1">
              <a:gsLst>
                <a:gs pos="0">
                  <a:srgbClr val="00B0F0">
                    <a:tint val="66000"/>
                    <a:satMod val="160000"/>
                  </a:srgbClr>
                </a:gs>
                <a:gs pos="50000">
                  <a:srgbClr val="00B0F0">
                    <a:tint val="44500"/>
                    <a:satMod val="160000"/>
                  </a:srgbClr>
                </a:gs>
                <a:gs pos="100000">
                  <a:srgbClr val="00B0F0">
                    <a:tint val="23500"/>
                    <a:satMod val="160000"/>
                  </a:srgbClr>
                </a:gs>
              </a:gsLst>
              <a:lin ang="0" scaled="1"/>
              <a:tileRect/>
            </a:gradFill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0" tIns="0" rIns="0" bIns="0" rtlCol="0" anchor="ctr" anchorCtr="0">
              <a:noAutofit/>
            </a:bodyPr>
            <a:lstStyle/>
            <a:p>
              <a:pPr algn="ctr" defTabSz="684610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685800" algn="l"/>
                  <a:tab pos="1371600" algn="l"/>
                  <a:tab pos="2057400" algn="l"/>
                  <a:tab pos="2743200" algn="l"/>
                  <a:tab pos="3429000" algn="l"/>
                  <a:tab pos="4114800" algn="l"/>
                  <a:tab pos="4800600" algn="l"/>
                  <a:tab pos="5486400" algn="l"/>
                  <a:tab pos="6172200" algn="l"/>
                  <a:tab pos="6858000" algn="l"/>
                  <a:tab pos="7543800" algn="l"/>
                </a:tabLst>
                <a:defRPr/>
              </a:pPr>
              <a:r>
                <a:rPr lang="ru-RU" sz="1200" b="1" dirty="0" smtClean="0">
                  <a:solidFill>
                    <a:schemeClr val="accent4">
                      <a:lumMod val="50000"/>
                    </a:schemeClr>
                  </a:solidFill>
                  <a:effectLst>
                    <a:outerShdw blurRad="50800" dist="38100" dir="10800000" algn="r" rotWithShape="0">
                      <a:srgbClr val="0066FF">
                        <a:alpha val="40000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Дети помощи «Дети онлайн» (Опасность во время пользования сетью Интернет или мобильной связью) </a:t>
              </a:r>
              <a:endParaRPr lang="ru-RU" sz="1200" b="1" dirty="0">
                <a:solidFill>
                  <a:schemeClr val="accent4">
                    <a:lumMod val="50000"/>
                  </a:schemeClr>
                </a:solidFill>
                <a:effectLst>
                  <a:outerShdw blurRad="50800" dist="38100" dir="10800000" algn="r" rotWithShape="0">
                    <a:srgbClr val="0066FF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4" name="Rectangle 2"/>
            <p:cNvSpPr txBox="1">
              <a:spLocks noChangeArrowheads="1"/>
            </p:cNvSpPr>
            <p:nvPr/>
          </p:nvSpPr>
          <p:spPr>
            <a:xfrm>
              <a:off x="4742868" y="908720"/>
              <a:ext cx="1938659" cy="958913"/>
            </a:xfrm>
            <a:prstGeom prst="chevron">
              <a:avLst>
                <a:gd name="adj" fmla="val 29499"/>
              </a:avLst>
            </a:prstGeom>
            <a:gradFill flip="none" rotWithShape="1">
              <a:gsLst>
                <a:gs pos="0">
                  <a:srgbClr val="00B0F0">
                    <a:tint val="66000"/>
                    <a:satMod val="160000"/>
                  </a:srgbClr>
                </a:gs>
                <a:gs pos="50000">
                  <a:srgbClr val="00B0F0">
                    <a:tint val="44500"/>
                    <a:satMod val="160000"/>
                  </a:srgbClr>
                </a:gs>
                <a:gs pos="100000">
                  <a:srgbClr val="00B0F0">
                    <a:tint val="23500"/>
                    <a:satMod val="160000"/>
                  </a:srgbClr>
                </a:gs>
              </a:gsLst>
              <a:lin ang="0" scaled="1"/>
              <a:tileRect/>
            </a:gradFill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0" tIns="0" rIns="0" bIns="0" rtlCol="0" anchor="ctr" anchorCtr="0">
              <a:noAutofit/>
            </a:bodyPr>
            <a:lstStyle/>
            <a:p>
              <a:pPr algn="ctr" defTabSz="684610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685800" algn="l"/>
                  <a:tab pos="1371600" algn="l"/>
                  <a:tab pos="2057400" algn="l"/>
                  <a:tab pos="2743200" algn="l"/>
                  <a:tab pos="3429000" algn="l"/>
                  <a:tab pos="4114800" algn="l"/>
                  <a:tab pos="4800600" algn="l"/>
                  <a:tab pos="5486400" algn="l"/>
                  <a:tab pos="6172200" algn="l"/>
                  <a:tab pos="6858000" algn="l"/>
                  <a:tab pos="7543800" algn="l"/>
                </a:tabLst>
                <a:defRPr/>
              </a:pPr>
              <a:endParaRPr lang="ru-RU" sz="1050" b="1" i="1" dirty="0" smtClean="0"/>
            </a:p>
            <a:p>
              <a:pPr algn="ctr" defTabSz="684610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685800" algn="l"/>
                  <a:tab pos="1371600" algn="l"/>
                  <a:tab pos="2057400" algn="l"/>
                  <a:tab pos="2743200" algn="l"/>
                  <a:tab pos="3429000" algn="l"/>
                  <a:tab pos="4114800" algn="l"/>
                  <a:tab pos="4800600" algn="l"/>
                  <a:tab pos="5486400" algn="l"/>
                  <a:tab pos="6172200" algn="l"/>
                  <a:tab pos="6858000" algn="l"/>
                  <a:tab pos="7543800" algn="l"/>
                </a:tabLst>
                <a:defRPr/>
              </a:pPr>
              <a:r>
                <a:rPr lang="ru-RU" sz="1200" b="1" i="1" dirty="0" smtClean="0">
                  <a:solidFill>
                    <a:schemeClr val="accent4">
                      <a:lumMod val="50000"/>
                    </a:schemeClr>
                  </a:solidFill>
                </a:rPr>
                <a:t>8 – 800-25-00-15</a:t>
              </a:r>
            </a:p>
            <a:p>
              <a:pPr algn="ctr" defTabSz="684610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685800" algn="l"/>
                  <a:tab pos="1371600" algn="l"/>
                  <a:tab pos="2057400" algn="l"/>
                  <a:tab pos="2743200" algn="l"/>
                  <a:tab pos="3429000" algn="l"/>
                  <a:tab pos="4114800" algn="l"/>
                  <a:tab pos="4800600" algn="l"/>
                  <a:tab pos="5486400" algn="l"/>
                  <a:tab pos="6172200" algn="l"/>
                  <a:tab pos="6858000" algn="l"/>
                  <a:tab pos="7543800" algn="l"/>
                </a:tabLst>
                <a:defRPr/>
              </a:pPr>
              <a:r>
                <a:rPr lang="en-US" sz="1200" b="1" i="1" dirty="0" smtClean="0">
                  <a:solidFill>
                    <a:schemeClr val="accent4">
                      <a:lumMod val="50000"/>
                    </a:schemeClr>
                  </a:solidFill>
                  <a:effectLst>
                    <a:outerShdw blurRad="50800" dist="38100" dir="10800000" algn="r" rotWithShape="0">
                      <a:srgbClr val="0066FF">
                        <a:alpha val="40000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e-mail: helpline@detionline@org</a:t>
              </a:r>
              <a:endParaRPr lang="ru-RU" sz="1200" b="1" dirty="0">
                <a:solidFill>
                  <a:schemeClr val="accent4">
                    <a:lumMod val="50000"/>
                  </a:schemeClr>
                </a:solidFill>
                <a:effectLst>
                  <a:outerShdw blurRad="50800" dist="38100" dir="10800000" algn="r" rotWithShape="0">
                    <a:srgbClr val="0066FF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5" name="Группа 14"/>
          <p:cNvGrpSpPr/>
          <p:nvPr/>
        </p:nvGrpSpPr>
        <p:grpSpPr>
          <a:xfrm>
            <a:off x="132935" y="3285555"/>
            <a:ext cx="6733157" cy="648072"/>
            <a:chOff x="1115616" y="908720"/>
            <a:chExt cx="5565911" cy="958913"/>
          </a:xfrm>
        </p:grpSpPr>
        <p:sp>
          <p:nvSpPr>
            <p:cNvPr id="16" name="Rectangle 2"/>
            <p:cNvSpPr txBox="1">
              <a:spLocks noChangeArrowheads="1"/>
            </p:cNvSpPr>
            <p:nvPr/>
          </p:nvSpPr>
          <p:spPr>
            <a:xfrm>
              <a:off x="1115616" y="908720"/>
              <a:ext cx="3803657" cy="958913"/>
            </a:xfrm>
            <a:prstGeom prst="homePlate">
              <a:avLst>
                <a:gd name="adj" fmla="val 29499"/>
              </a:avLst>
            </a:prstGeom>
            <a:gradFill flip="none" rotWithShape="1">
              <a:gsLst>
                <a:gs pos="0">
                  <a:srgbClr val="00B0F0">
                    <a:tint val="66000"/>
                    <a:satMod val="160000"/>
                  </a:srgbClr>
                </a:gs>
                <a:gs pos="50000">
                  <a:srgbClr val="00B0F0">
                    <a:tint val="44500"/>
                    <a:satMod val="160000"/>
                  </a:srgbClr>
                </a:gs>
                <a:gs pos="100000">
                  <a:srgbClr val="00B0F0">
                    <a:tint val="23500"/>
                    <a:satMod val="160000"/>
                  </a:srgbClr>
                </a:gs>
              </a:gsLst>
              <a:lin ang="0" scaled="1"/>
              <a:tileRect/>
            </a:gradFill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0" tIns="0" rIns="0" bIns="0" rtlCol="0" anchor="ctr" anchorCtr="0">
              <a:noAutofit/>
            </a:bodyPr>
            <a:lstStyle/>
            <a:p>
              <a:pPr algn="ctr" defTabSz="684610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685800" algn="l"/>
                  <a:tab pos="1371600" algn="l"/>
                  <a:tab pos="2057400" algn="l"/>
                  <a:tab pos="2743200" algn="l"/>
                  <a:tab pos="3429000" algn="l"/>
                  <a:tab pos="4114800" algn="l"/>
                  <a:tab pos="4800600" algn="l"/>
                  <a:tab pos="5486400" algn="l"/>
                  <a:tab pos="6172200" algn="l"/>
                  <a:tab pos="6858000" algn="l"/>
                  <a:tab pos="7543800" algn="l"/>
                </a:tabLst>
                <a:defRPr/>
              </a:pPr>
              <a:r>
                <a:rPr lang="ru-RU" sz="1200" b="1" dirty="0" smtClean="0">
                  <a:solidFill>
                    <a:schemeClr val="accent4">
                      <a:lumMod val="50000"/>
                    </a:schemeClr>
                  </a:solidFill>
                  <a:effectLst>
                    <a:outerShdw blurRad="50800" dist="38100" dir="10800000" algn="r" rotWithShape="0">
                      <a:srgbClr val="0066FF">
                        <a:alpha val="40000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Официальный сайт Уполномоченного при Президенте Российской Федерации по правам ребенка</a:t>
              </a:r>
              <a:endParaRPr lang="ru-RU" sz="1200" b="1" dirty="0">
                <a:solidFill>
                  <a:schemeClr val="accent4">
                    <a:lumMod val="50000"/>
                  </a:schemeClr>
                </a:solidFill>
                <a:effectLst>
                  <a:outerShdw blurRad="50800" dist="38100" dir="10800000" algn="r" rotWithShape="0">
                    <a:srgbClr val="0066FF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7" name="Rectangle 2"/>
            <p:cNvSpPr txBox="1">
              <a:spLocks noChangeArrowheads="1"/>
            </p:cNvSpPr>
            <p:nvPr/>
          </p:nvSpPr>
          <p:spPr>
            <a:xfrm>
              <a:off x="4742868" y="908720"/>
              <a:ext cx="1938659" cy="958913"/>
            </a:xfrm>
            <a:prstGeom prst="chevron">
              <a:avLst>
                <a:gd name="adj" fmla="val 29499"/>
              </a:avLst>
            </a:prstGeom>
            <a:gradFill flip="none" rotWithShape="1">
              <a:gsLst>
                <a:gs pos="0">
                  <a:srgbClr val="00B0F0">
                    <a:tint val="66000"/>
                    <a:satMod val="160000"/>
                  </a:srgbClr>
                </a:gs>
                <a:gs pos="50000">
                  <a:srgbClr val="00B0F0">
                    <a:tint val="44500"/>
                    <a:satMod val="160000"/>
                  </a:srgbClr>
                </a:gs>
                <a:gs pos="100000">
                  <a:srgbClr val="00B0F0">
                    <a:tint val="23500"/>
                    <a:satMod val="160000"/>
                  </a:srgbClr>
                </a:gs>
              </a:gsLst>
              <a:lin ang="0" scaled="1"/>
              <a:tileRect/>
            </a:gradFill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0" tIns="0" rIns="0" bIns="0" rtlCol="0" anchor="ctr" anchorCtr="0">
              <a:noAutofit/>
            </a:bodyPr>
            <a:lstStyle/>
            <a:p>
              <a:pPr algn="ctr" defTabSz="684610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685800" algn="l"/>
                  <a:tab pos="1371600" algn="l"/>
                  <a:tab pos="2057400" algn="l"/>
                  <a:tab pos="2743200" algn="l"/>
                  <a:tab pos="3429000" algn="l"/>
                  <a:tab pos="4114800" algn="l"/>
                  <a:tab pos="4800600" algn="l"/>
                  <a:tab pos="5486400" algn="l"/>
                  <a:tab pos="6172200" algn="l"/>
                  <a:tab pos="6858000" algn="l"/>
                  <a:tab pos="7543800" algn="l"/>
                </a:tabLst>
                <a:defRPr/>
              </a:pPr>
              <a:endParaRPr lang="ru-RU" sz="1050" b="1" i="1" dirty="0" smtClean="0"/>
            </a:p>
            <a:p>
              <a:pPr algn="ctr" defTabSz="684610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685800" algn="l"/>
                  <a:tab pos="1371600" algn="l"/>
                  <a:tab pos="2057400" algn="l"/>
                  <a:tab pos="2743200" algn="l"/>
                  <a:tab pos="3429000" algn="l"/>
                  <a:tab pos="4114800" algn="l"/>
                  <a:tab pos="4800600" algn="l"/>
                  <a:tab pos="5486400" algn="l"/>
                  <a:tab pos="6172200" algn="l"/>
                  <a:tab pos="6858000" algn="l"/>
                  <a:tab pos="7543800" algn="l"/>
                </a:tabLst>
                <a:defRPr/>
              </a:pPr>
              <a:r>
                <a:rPr lang="en-US" sz="1200" b="1" i="1" dirty="0" smtClean="0">
                  <a:solidFill>
                    <a:schemeClr val="accent4">
                      <a:lumMod val="50000"/>
                    </a:schemeClr>
                  </a:solidFill>
                </a:rPr>
                <a:t>http://deti.gov.ru/</a:t>
              </a:r>
              <a:endParaRPr lang="ru-RU" sz="1200" b="1" dirty="0">
                <a:solidFill>
                  <a:schemeClr val="accent4">
                    <a:lumMod val="50000"/>
                  </a:schemeClr>
                </a:solidFill>
                <a:effectLst>
                  <a:outerShdw blurRad="50800" dist="38100" dir="10800000" algn="r" rotWithShape="0">
                    <a:srgbClr val="0066FF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22" name="Группа 21"/>
          <p:cNvGrpSpPr/>
          <p:nvPr/>
        </p:nvGrpSpPr>
        <p:grpSpPr>
          <a:xfrm>
            <a:off x="116632" y="4086027"/>
            <a:ext cx="6733157" cy="648072"/>
            <a:chOff x="1115616" y="908720"/>
            <a:chExt cx="5565911" cy="958913"/>
          </a:xfrm>
        </p:grpSpPr>
        <p:sp>
          <p:nvSpPr>
            <p:cNvPr id="23" name="Rectangle 2"/>
            <p:cNvSpPr txBox="1">
              <a:spLocks noChangeArrowheads="1"/>
            </p:cNvSpPr>
            <p:nvPr/>
          </p:nvSpPr>
          <p:spPr>
            <a:xfrm>
              <a:off x="1115616" y="908720"/>
              <a:ext cx="3803657" cy="958913"/>
            </a:xfrm>
            <a:prstGeom prst="homePlate">
              <a:avLst>
                <a:gd name="adj" fmla="val 29499"/>
              </a:avLst>
            </a:prstGeom>
            <a:gradFill flip="none" rotWithShape="1">
              <a:gsLst>
                <a:gs pos="0">
                  <a:srgbClr val="00B0F0">
                    <a:tint val="66000"/>
                    <a:satMod val="160000"/>
                  </a:srgbClr>
                </a:gs>
                <a:gs pos="50000">
                  <a:srgbClr val="00B0F0">
                    <a:tint val="44500"/>
                    <a:satMod val="160000"/>
                  </a:srgbClr>
                </a:gs>
                <a:gs pos="100000">
                  <a:srgbClr val="00B0F0">
                    <a:tint val="23500"/>
                    <a:satMod val="160000"/>
                  </a:srgbClr>
                </a:gs>
              </a:gsLst>
              <a:lin ang="0" scaled="1"/>
              <a:tileRect/>
            </a:gradFill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0" tIns="0" rIns="0" bIns="0" rtlCol="0" anchor="ctr" anchorCtr="0">
              <a:noAutofit/>
            </a:bodyPr>
            <a:lstStyle/>
            <a:p>
              <a:pPr algn="ctr" defTabSz="684610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685800" algn="l"/>
                  <a:tab pos="1371600" algn="l"/>
                  <a:tab pos="2057400" algn="l"/>
                  <a:tab pos="2743200" algn="l"/>
                  <a:tab pos="3429000" algn="l"/>
                  <a:tab pos="4114800" algn="l"/>
                  <a:tab pos="4800600" algn="l"/>
                  <a:tab pos="5486400" algn="l"/>
                  <a:tab pos="6172200" algn="l"/>
                  <a:tab pos="6858000" algn="l"/>
                  <a:tab pos="7543800" algn="l"/>
                </a:tabLst>
                <a:defRPr/>
              </a:pPr>
              <a:r>
                <a:rPr lang="ru-RU" sz="1200" b="1" dirty="0" smtClean="0">
                  <a:solidFill>
                    <a:schemeClr val="accent4">
                      <a:lumMod val="50000"/>
                    </a:schemeClr>
                  </a:solidFill>
                  <a:effectLst>
                    <a:outerShdw blurRad="50800" dist="38100" dir="10800000" algn="r" rotWithShape="0">
                      <a:srgbClr val="0066FF">
                        <a:alpha val="40000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ГАУ «Амурский областной наркологический диспансер»</a:t>
              </a:r>
              <a:endParaRPr lang="ru-RU" sz="1200" b="1" dirty="0">
                <a:solidFill>
                  <a:schemeClr val="accent4">
                    <a:lumMod val="50000"/>
                  </a:schemeClr>
                </a:solidFill>
                <a:effectLst>
                  <a:outerShdw blurRad="50800" dist="38100" dir="10800000" algn="r" rotWithShape="0">
                    <a:srgbClr val="0066FF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4" name="Rectangle 2"/>
            <p:cNvSpPr txBox="1">
              <a:spLocks noChangeArrowheads="1"/>
            </p:cNvSpPr>
            <p:nvPr/>
          </p:nvSpPr>
          <p:spPr>
            <a:xfrm>
              <a:off x="4742868" y="908720"/>
              <a:ext cx="1938659" cy="958913"/>
            </a:xfrm>
            <a:prstGeom prst="chevron">
              <a:avLst>
                <a:gd name="adj" fmla="val 29499"/>
              </a:avLst>
            </a:prstGeom>
            <a:gradFill flip="none" rotWithShape="1">
              <a:gsLst>
                <a:gs pos="0">
                  <a:srgbClr val="00B0F0">
                    <a:tint val="66000"/>
                    <a:satMod val="160000"/>
                  </a:srgbClr>
                </a:gs>
                <a:gs pos="50000">
                  <a:srgbClr val="00B0F0">
                    <a:tint val="44500"/>
                    <a:satMod val="160000"/>
                  </a:srgbClr>
                </a:gs>
                <a:gs pos="100000">
                  <a:srgbClr val="00B0F0">
                    <a:tint val="23500"/>
                    <a:satMod val="160000"/>
                  </a:srgbClr>
                </a:gs>
              </a:gsLst>
              <a:lin ang="0" scaled="1"/>
              <a:tileRect/>
            </a:gradFill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0" tIns="0" rIns="0" bIns="0" rtlCol="0" anchor="ctr" anchorCtr="0">
              <a:noAutofit/>
            </a:bodyPr>
            <a:lstStyle/>
            <a:p>
              <a:pPr algn="ctr" defTabSz="684610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685800" algn="l"/>
                  <a:tab pos="1371600" algn="l"/>
                  <a:tab pos="2057400" algn="l"/>
                  <a:tab pos="2743200" algn="l"/>
                  <a:tab pos="3429000" algn="l"/>
                  <a:tab pos="4114800" algn="l"/>
                  <a:tab pos="4800600" algn="l"/>
                  <a:tab pos="5486400" algn="l"/>
                  <a:tab pos="6172200" algn="l"/>
                  <a:tab pos="6858000" algn="l"/>
                  <a:tab pos="7543800" algn="l"/>
                </a:tabLst>
                <a:defRPr/>
              </a:pPr>
              <a:endParaRPr lang="ru-RU" sz="1050" b="1" i="1" dirty="0" smtClean="0"/>
            </a:p>
            <a:p>
              <a:pPr algn="ctr" defTabSz="684610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685800" algn="l"/>
                  <a:tab pos="1371600" algn="l"/>
                  <a:tab pos="2057400" algn="l"/>
                  <a:tab pos="2743200" algn="l"/>
                  <a:tab pos="3429000" algn="l"/>
                  <a:tab pos="4114800" algn="l"/>
                  <a:tab pos="4800600" algn="l"/>
                  <a:tab pos="5486400" algn="l"/>
                  <a:tab pos="6172200" algn="l"/>
                  <a:tab pos="6858000" algn="l"/>
                  <a:tab pos="7543800" algn="l"/>
                </a:tabLst>
                <a:defRPr/>
              </a:pPr>
              <a:r>
                <a:rPr lang="ru-RU" sz="1200" b="1" i="1" dirty="0" smtClean="0">
                  <a:solidFill>
                    <a:schemeClr val="accent4">
                      <a:lumMod val="50000"/>
                    </a:schemeClr>
                  </a:solidFill>
                </a:rPr>
                <a:t>8-4162-534211</a:t>
              </a:r>
            </a:p>
            <a:p>
              <a:pPr algn="ctr" defTabSz="684610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685800" algn="l"/>
                  <a:tab pos="1371600" algn="l"/>
                  <a:tab pos="2057400" algn="l"/>
                  <a:tab pos="2743200" algn="l"/>
                  <a:tab pos="3429000" algn="l"/>
                  <a:tab pos="4114800" algn="l"/>
                  <a:tab pos="4800600" algn="l"/>
                  <a:tab pos="5486400" algn="l"/>
                  <a:tab pos="6172200" algn="l"/>
                  <a:tab pos="6858000" algn="l"/>
                  <a:tab pos="7543800" algn="l"/>
                </a:tabLst>
                <a:defRPr/>
              </a:pPr>
              <a:r>
                <a:rPr lang="ru-RU" sz="1200" b="1" i="1" dirty="0" smtClean="0">
                  <a:solidFill>
                    <a:schemeClr val="accent4">
                      <a:lumMod val="50000"/>
                    </a:schemeClr>
                  </a:solidFill>
                  <a:effectLst>
                    <a:outerShdw blurRad="50800" dist="38100" dir="10800000" algn="r" rotWithShape="0">
                      <a:srgbClr val="0066FF">
                        <a:alpha val="40000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( с 08 : 00 до 16:30 час)</a:t>
              </a:r>
            </a:p>
            <a:p>
              <a:pPr algn="ctr" defTabSz="684610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685800" algn="l"/>
                  <a:tab pos="1371600" algn="l"/>
                  <a:tab pos="2057400" algn="l"/>
                  <a:tab pos="2743200" algn="l"/>
                  <a:tab pos="3429000" algn="l"/>
                  <a:tab pos="4114800" algn="l"/>
                  <a:tab pos="4800600" algn="l"/>
                  <a:tab pos="5486400" algn="l"/>
                  <a:tab pos="6172200" algn="l"/>
                  <a:tab pos="6858000" algn="l"/>
                  <a:tab pos="7543800" algn="l"/>
                </a:tabLst>
                <a:defRPr/>
              </a:pPr>
              <a:r>
                <a:rPr lang="ru-RU" sz="1200" b="1" i="1" dirty="0" smtClean="0">
                  <a:solidFill>
                    <a:schemeClr val="accent4">
                      <a:lumMod val="50000"/>
                    </a:schemeClr>
                  </a:solidFill>
                  <a:effectLst>
                    <a:outerShdw blurRad="50800" dist="38100" dir="10800000" algn="r" rotWithShape="0">
                      <a:srgbClr val="0066FF">
                        <a:alpha val="40000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8-4162- 525328</a:t>
              </a:r>
            </a:p>
            <a:p>
              <a:pPr algn="ctr" defTabSz="684610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685800" algn="l"/>
                  <a:tab pos="1371600" algn="l"/>
                  <a:tab pos="2057400" algn="l"/>
                  <a:tab pos="2743200" algn="l"/>
                  <a:tab pos="3429000" algn="l"/>
                  <a:tab pos="4114800" algn="l"/>
                  <a:tab pos="4800600" algn="l"/>
                  <a:tab pos="5486400" algn="l"/>
                  <a:tab pos="6172200" algn="l"/>
                  <a:tab pos="6858000" algn="l"/>
                  <a:tab pos="7543800" algn="l"/>
                </a:tabLst>
                <a:defRPr/>
              </a:pPr>
              <a:r>
                <a:rPr lang="ru-RU" sz="1200" b="1" i="1" dirty="0" smtClean="0">
                  <a:solidFill>
                    <a:schemeClr val="accent4">
                      <a:lumMod val="50000"/>
                    </a:schemeClr>
                  </a:solidFill>
                  <a:effectLst>
                    <a:outerShdw blurRad="50800" dist="38100" dir="10800000" algn="r" rotWithShape="0">
                      <a:srgbClr val="0066FF">
                        <a:alpha val="40000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(круглосуточно)</a:t>
              </a:r>
            </a:p>
            <a:p>
              <a:pPr algn="ctr" defTabSz="684610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685800" algn="l"/>
                  <a:tab pos="1371600" algn="l"/>
                  <a:tab pos="2057400" algn="l"/>
                  <a:tab pos="2743200" algn="l"/>
                  <a:tab pos="3429000" algn="l"/>
                  <a:tab pos="4114800" algn="l"/>
                  <a:tab pos="4800600" algn="l"/>
                  <a:tab pos="5486400" algn="l"/>
                  <a:tab pos="6172200" algn="l"/>
                  <a:tab pos="6858000" algn="l"/>
                  <a:tab pos="7543800" algn="l"/>
                </a:tabLst>
                <a:defRPr/>
              </a:pPr>
              <a:endParaRPr lang="ru-RU" sz="1050" b="1" dirty="0">
                <a:solidFill>
                  <a:schemeClr val="accent4">
                    <a:lumMod val="50000"/>
                  </a:schemeClr>
                </a:solidFill>
                <a:effectLst>
                  <a:outerShdw blurRad="50800" dist="38100" dir="10800000" algn="r" rotWithShape="0">
                    <a:srgbClr val="0066FF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25" name="Группа 24"/>
          <p:cNvGrpSpPr/>
          <p:nvPr/>
        </p:nvGrpSpPr>
        <p:grpSpPr>
          <a:xfrm>
            <a:off x="116632" y="4855009"/>
            <a:ext cx="6733157" cy="648072"/>
            <a:chOff x="1115616" y="908720"/>
            <a:chExt cx="5565911" cy="958913"/>
          </a:xfrm>
        </p:grpSpPr>
        <p:sp>
          <p:nvSpPr>
            <p:cNvPr id="26" name="Rectangle 2"/>
            <p:cNvSpPr txBox="1">
              <a:spLocks noChangeArrowheads="1"/>
            </p:cNvSpPr>
            <p:nvPr/>
          </p:nvSpPr>
          <p:spPr>
            <a:xfrm>
              <a:off x="1115616" y="908720"/>
              <a:ext cx="3803657" cy="958913"/>
            </a:xfrm>
            <a:prstGeom prst="homePlate">
              <a:avLst>
                <a:gd name="adj" fmla="val 29499"/>
              </a:avLst>
            </a:prstGeom>
            <a:gradFill flip="none" rotWithShape="1">
              <a:gsLst>
                <a:gs pos="0">
                  <a:srgbClr val="00B0F0">
                    <a:tint val="66000"/>
                    <a:satMod val="160000"/>
                  </a:srgbClr>
                </a:gs>
                <a:gs pos="50000">
                  <a:srgbClr val="00B0F0">
                    <a:tint val="44500"/>
                    <a:satMod val="160000"/>
                  </a:srgbClr>
                </a:gs>
                <a:gs pos="100000">
                  <a:srgbClr val="00B0F0">
                    <a:tint val="23500"/>
                    <a:satMod val="160000"/>
                  </a:srgbClr>
                </a:gs>
              </a:gsLst>
              <a:lin ang="0" scaled="1"/>
              <a:tileRect/>
            </a:gradFill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0" tIns="0" rIns="0" bIns="0" rtlCol="0" anchor="ctr" anchorCtr="0">
              <a:noAutofit/>
            </a:bodyPr>
            <a:lstStyle/>
            <a:p>
              <a:pPr algn="ctr" defTabSz="684610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685800" algn="l"/>
                  <a:tab pos="1371600" algn="l"/>
                  <a:tab pos="2057400" algn="l"/>
                  <a:tab pos="2743200" algn="l"/>
                  <a:tab pos="3429000" algn="l"/>
                  <a:tab pos="4114800" algn="l"/>
                  <a:tab pos="4800600" algn="l"/>
                  <a:tab pos="5486400" algn="l"/>
                  <a:tab pos="6172200" algn="l"/>
                  <a:tab pos="6858000" algn="l"/>
                  <a:tab pos="7543800" algn="l"/>
                </a:tabLst>
                <a:defRPr/>
              </a:pPr>
              <a:r>
                <a:rPr lang="ru-RU" sz="1200" b="1" dirty="0" smtClean="0">
                  <a:solidFill>
                    <a:schemeClr val="accent4">
                      <a:lumMod val="50000"/>
                    </a:schemeClr>
                  </a:solidFill>
                  <a:effectLst>
                    <a:outerShdw blurRad="50800" dist="38100" dir="10800000" algn="r" rotWithShape="0">
                      <a:srgbClr val="0066FF">
                        <a:alpha val="40000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Телефон доверия Амурской областной </a:t>
              </a:r>
            </a:p>
            <a:p>
              <a:pPr algn="ctr" defTabSz="684610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685800" algn="l"/>
                  <a:tab pos="1371600" algn="l"/>
                  <a:tab pos="2057400" algn="l"/>
                  <a:tab pos="2743200" algn="l"/>
                  <a:tab pos="3429000" algn="l"/>
                  <a:tab pos="4114800" algn="l"/>
                  <a:tab pos="4800600" algn="l"/>
                  <a:tab pos="5486400" algn="l"/>
                  <a:tab pos="6172200" algn="l"/>
                  <a:tab pos="6858000" algn="l"/>
                  <a:tab pos="7543800" algn="l"/>
                </a:tabLst>
                <a:defRPr/>
              </a:pPr>
              <a:r>
                <a:rPr lang="ru-RU" sz="1200" b="1" dirty="0" smtClean="0">
                  <a:solidFill>
                    <a:schemeClr val="accent4">
                      <a:lumMod val="50000"/>
                    </a:schemeClr>
                  </a:solidFill>
                  <a:effectLst>
                    <a:outerShdw blurRad="50800" dist="38100" dir="10800000" algn="r" rotWithShape="0">
                      <a:srgbClr val="0066FF">
                        <a:alpha val="40000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психиатрической больницы</a:t>
              </a:r>
              <a:endParaRPr lang="ru-RU" sz="1200" b="1" dirty="0">
                <a:solidFill>
                  <a:schemeClr val="accent4">
                    <a:lumMod val="50000"/>
                  </a:schemeClr>
                </a:solidFill>
                <a:effectLst>
                  <a:outerShdw blurRad="50800" dist="38100" dir="10800000" algn="r" rotWithShape="0">
                    <a:srgbClr val="0066FF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7" name="Rectangle 2"/>
            <p:cNvSpPr txBox="1">
              <a:spLocks noChangeArrowheads="1"/>
            </p:cNvSpPr>
            <p:nvPr/>
          </p:nvSpPr>
          <p:spPr>
            <a:xfrm>
              <a:off x="4742868" y="908720"/>
              <a:ext cx="1938659" cy="958913"/>
            </a:xfrm>
            <a:prstGeom prst="chevron">
              <a:avLst>
                <a:gd name="adj" fmla="val 29499"/>
              </a:avLst>
            </a:prstGeom>
            <a:gradFill flip="none" rotWithShape="1">
              <a:gsLst>
                <a:gs pos="0">
                  <a:srgbClr val="00B0F0">
                    <a:tint val="66000"/>
                    <a:satMod val="160000"/>
                  </a:srgbClr>
                </a:gs>
                <a:gs pos="50000">
                  <a:srgbClr val="00B0F0">
                    <a:tint val="44500"/>
                    <a:satMod val="160000"/>
                  </a:srgbClr>
                </a:gs>
                <a:gs pos="100000">
                  <a:srgbClr val="00B0F0">
                    <a:tint val="23500"/>
                    <a:satMod val="160000"/>
                  </a:srgbClr>
                </a:gs>
              </a:gsLst>
              <a:lin ang="0" scaled="1"/>
              <a:tileRect/>
            </a:gradFill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0" tIns="0" rIns="0" bIns="0" rtlCol="0" anchor="ctr" anchorCtr="0">
              <a:noAutofit/>
            </a:bodyPr>
            <a:lstStyle/>
            <a:p>
              <a:pPr algn="ctr" defTabSz="684610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685800" algn="l"/>
                  <a:tab pos="1371600" algn="l"/>
                  <a:tab pos="2057400" algn="l"/>
                  <a:tab pos="2743200" algn="l"/>
                  <a:tab pos="3429000" algn="l"/>
                  <a:tab pos="4114800" algn="l"/>
                  <a:tab pos="4800600" algn="l"/>
                  <a:tab pos="5486400" algn="l"/>
                  <a:tab pos="6172200" algn="l"/>
                  <a:tab pos="6858000" algn="l"/>
                  <a:tab pos="7543800" algn="l"/>
                </a:tabLst>
                <a:defRPr/>
              </a:pPr>
              <a:endParaRPr lang="ru-RU" sz="1050" b="1" i="1" dirty="0" smtClean="0"/>
            </a:p>
            <a:p>
              <a:pPr algn="ctr" defTabSz="684610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685800" algn="l"/>
                  <a:tab pos="1371600" algn="l"/>
                  <a:tab pos="2057400" algn="l"/>
                  <a:tab pos="2743200" algn="l"/>
                  <a:tab pos="3429000" algn="l"/>
                  <a:tab pos="4114800" algn="l"/>
                  <a:tab pos="4800600" algn="l"/>
                  <a:tab pos="5486400" algn="l"/>
                  <a:tab pos="6172200" algn="l"/>
                  <a:tab pos="6858000" algn="l"/>
                  <a:tab pos="7543800" algn="l"/>
                </a:tabLst>
                <a:defRPr/>
              </a:pPr>
              <a:r>
                <a:rPr lang="ru-RU" sz="1200" b="1" i="1" dirty="0" smtClean="0">
                  <a:solidFill>
                    <a:schemeClr val="accent4">
                      <a:lumMod val="50000"/>
                    </a:schemeClr>
                  </a:solidFill>
                </a:rPr>
                <a:t>8-914-5389553</a:t>
              </a:r>
            </a:p>
            <a:p>
              <a:pPr algn="ctr" defTabSz="684610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685800" algn="l"/>
                  <a:tab pos="1371600" algn="l"/>
                  <a:tab pos="2057400" algn="l"/>
                  <a:tab pos="2743200" algn="l"/>
                  <a:tab pos="3429000" algn="l"/>
                  <a:tab pos="4114800" algn="l"/>
                  <a:tab pos="4800600" algn="l"/>
                  <a:tab pos="5486400" algn="l"/>
                  <a:tab pos="6172200" algn="l"/>
                  <a:tab pos="6858000" algn="l"/>
                  <a:tab pos="7543800" algn="l"/>
                </a:tabLst>
                <a:defRPr/>
              </a:pPr>
              <a:r>
                <a:rPr lang="ru-RU" sz="1200" b="1" i="1" dirty="0">
                  <a:solidFill>
                    <a:schemeClr val="accent4">
                      <a:lumMod val="50000"/>
                    </a:schemeClr>
                  </a:solidFill>
                  <a:effectLst>
                    <a:outerShdw blurRad="50800" dist="38100" dir="10800000" algn="r" rotWithShape="0">
                      <a:srgbClr val="0066FF">
                        <a:alpha val="40000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а</a:t>
              </a:r>
              <a:r>
                <a:rPr lang="ru-RU" sz="1200" b="1" i="1" dirty="0" smtClean="0">
                  <a:solidFill>
                    <a:schemeClr val="accent4">
                      <a:lumMod val="50000"/>
                    </a:schemeClr>
                  </a:solidFill>
                  <a:effectLst>
                    <a:outerShdw blurRad="50800" dist="38100" dir="10800000" algn="r" rotWithShape="0">
                      <a:srgbClr val="0066FF">
                        <a:alpha val="40000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дрес: г. Благовещенск, </a:t>
              </a:r>
            </a:p>
            <a:p>
              <a:pPr algn="ctr" defTabSz="684610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685800" algn="l"/>
                  <a:tab pos="1371600" algn="l"/>
                  <a:tab pos="2057400" algn="l"/>
                  <a:tab pos="2743200" algn="l"/>
                  <a:tab pos="3429000" algn="l"/>
                  <a:tab pos="4114800" algn="l"/>
                  <a:tab pos="4800600" algn="l"/>
                  <a:tab pos="5486400" algn="l"/>
                  <a:tab pos="6172200" algn="l"/>
                  <a:tab pos="6858000" algn="l"/>
                  <a:tab pos="7543800" algn="l"/>
                </a:tabLst>
                <a:defRPr/>
              </a:pPr>
              <a:r>
                <a:rPr lang="ru-RU" sz="1200" b="1" i="1" dirty="0" smtClean="0">
                  <a:solidFill>
                    <a:schemeClr val="accent4">
                      <a:lumMod val="50000"/>
                    </a:schemeClr>
                  </a:solidFill>
                  <a:effectLst>
                    <a:outerShdw blurRad="50800" dist="38100" dir="10800000" algn="r" rotWithShape="0">
                      <a:srgbClr val="0066FF">
                        <a:alpha val="40000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ул. Больничная, 8</a:t>
              </a:r>
            </a:p>
            <a:p>
              <a:pPr algn="ctr" defTabSz="684610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685800" algn="l"/>
                  <a:tab pos="1371600" algn="l"/>
                  <a:tab pos="2057400" algn="l"/>
                  <a:tab pos="2743200" algn="l"/>
                  <a:tab pos="3429000" algn="l"/>
                  <a:tab pos="4114800" algn="l"/>
                  <a:tab pos="4800600" algn="l"/>
                  <a:tab pos="5486400" algn="l"/>
                  <a:tab pos="6172200" algn="l"/>
                  <a:tab pos="6858000" algn="l"/>
                  <a:tab pos="7543800" algn="l"/>
                </a:tabLst>
                <a:defRPr/>
              </a:pPr>
              <a:endParaRPr lang="ru-RU" sz="1050" b="1" dirty="0">
                <a:solidFill>
                  <a:schemeClr val="accent4">
                    <a:lumMod val="50000"/>
                  </a:schemeClr>
                </a:solidFill>
                <a:effectLst>
                  <a:outerShdw blurRad="50800" dist="38100" dir="10800000" algn="r" rotWithShape="0">
                    <a:srgbClr val="0066FF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28" name="Прямая соединительная линия 27"/>
          <p:cNvCxnSpPr/>
          <p:nvPr/>
        </p:nvCxnSpPr>
        <p:spPr>
          <a:xfrm>
            <a:off x="0" y="8532440"/>
            <a:ext cx="6858000" cy="0"/>
          </a:xfrm>
          <a:prstGeom prst="line">
            <a:avLst/>
          </a:prstGeom>
          <a:ln w="19050">
            <a:solidFill>
              <a:srgbClr val="1962E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81" b="5346"/>
          <a:stretch/>
        </p:blipFill>
        <p:spPr bwMode="auto">
          <a:xfrm>
            <a:off x="132935" y="5509420"/>
            <a:ext cx="3296065" cy="28613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 descr="F:\ОТЧЕТ о работе КДН\Без названия111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40" t="3707" r="4768"/>
          <a:stretch/>
        </p:blipFill>
        <p:spPr bwMode="auto">
          <a:xfrm>
            <a:off x="3398048" y="5650367"/>
            <a:ext cx="3387665" cy="27361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194338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1461</TotalTime>
  <Words>607</Words>
  <Application>Microsoft Office PowerPoint</Application>
  <PresentationFormat>Экран (4:3)</PresentationFormat>
  <Paragraphs>145</Paragraphs>
  <Slides>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4" baseType="lpstr">
      <vt:lpstr>Тема Office</vt:lpstr>
      <vt:lpstr>Контактная информация  органов и учреждений служб системы профилактики безнадзорности и правонарушений несовершеннолетних  Бурейского муниципального округа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Контактная информация  органов и служб системы профилактики безнадзорности и правонарушений несовершеннолетних</dc:title>
  <dc:creator>Татьяна</dc:creator>
  <cp:lastModifiedBy>1</cp:lastModifiedBy>
  <cp:revision>49</cp:revision>
  <dcterms:created xsi:type="dcterms:W3CDTF">2022-01-31T01:16:15Z</dcterms:created>
  <dcterms:modified xsi:type="dcterms:W3CDTF">2022-11-15T02:01:53Z</dcterms:modified>
</cp:coreProperties>
</file>