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61" r:id="rId3"/>
    <p:sldId id="268" r:id="rId4"/>
    <p:sldId id="262" r:id="rId5"/>
    <p:sldId id="267" r:id="rId6"/>
    <p:sldId id="269" r:id="rId7"/>
    <p:sldId id="274" r:id="rId8"/>
    <p:sldId id="272" r:id="rId9"/>
    <p:sldId id="273" r:id="rId10"/>
    <p:sldId id="283" r:id="rId11"/>
    <p:sldId id="282" r:id="rId12"/>
    <p:sldId id="284" r:id="rId13"/>
    <p:sldId id="285" r:id="rId14"/>
    <p:sldId id="287" r:id="rId15"/>
    <p:sldId id="286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rwcvV0AxURyWiNvBsLGXkw" hashData="IhdwIEoK4c2q0DmNN6uOqLe0bRE" cryptProvider="" algIdExt="0" algIdExtSource="" cryptProviderTypeExt="0" cryptProviderTypeExtSource="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FF"/>
    <a:srgbClr val="008000"/>
    <a:srgbClr val="33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9" autoAdjust="0"/>
    <p:restoredTop sz="94783" autoAdjust="0"/>
  </p:normalViewPr>
  <p:slideViewPr>
    <p:cSldViewPr>
      <p:cViewPr>
        <p:scale>
          <a:sx n="66" d="100"/>
          <a:sy n="66" d="100"/>
        </p:scale>
        <p:origin x="-2106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82F5F-411E-4D25-9008-A6BD45A273B2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44BCC-BA46-4225-917F-B7A28C82C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75;&#1086;&#1088;\Downloads\___%20___%20(1).m4a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75;&#1086;&#1088;\Downloads\&#1043;&#1086;&#1083;&#1086;&#1089;%20003.m4a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64" y="4857613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Егор\Desktop\Юля\для презентаций к урокам по ПБ\самый самый ито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671691"/>
            <a:ext cx="50720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О пожарной 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Безопасности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                 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В твоей квартире</a:t>
            </a:r>
            <a:endParaRPr lang="ru-RU" sz="36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C:\Users\Егор\Desktop\Юля\для презентаций к урокам по ПБ\lev_color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28736"/>
            <a:ext cx="2500330" cy="4344974"/>
          </a:xfrm>
          <a:prstGeom prst="rect">
            <a:avLst/>
          </a:prstGeom>
          <a:noFill/>
          <a:scene3d>
            <a:camera prst="orthographicFront">
              <a:rot lat="0" lon="1499983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97 0.02683 C 0.23507 0.02221 0.23333 0.01666 0.22795 0.01087 C 0.22448 -0.00601 0.2125 0.0044 0.2033 -0.00023 C 0.18038 0.00162 0.16753 0.00509 0.14687 0.0155 C 0.1434 0.02082 0.12899 0.03678 0.12517 0.03816 C 0.12135 0.03978 0.11354 0.04279 0.11354 0.04302 C 0.10017 0.0569 0.10955 0.04903 0.07587 0.0451 C 0.06927 0.04441 0.06458 0.04048 0.0585 0.03816 C 0.04357 0.03215 0.02986 0.02382 0.01475 0.01758 C -0.04132 0.01989 -0.03177 0.01365 -0.06059 0.02452 C -0.06927 0.03354 -0.08108 0.03516 -0.0908 0.04048 C -0.10209 0.03978 -0.11302 0.03932 -0.12413 0.03816 C -0.1257 0.0377 -0.12743 0.03747 -0.12848 0.03585 C -0.13091 0.03215 -0.13195 0.02544 -0.13438 0.02221 C -0.14341 0.01134 -0.15243 0.00047 -0.16337 -0.00485 C -0.17795 -0.00346 -0.19028 -0.003 -0.20382 0.00394 C -0.21094 0.00787 -0.2257 0.01087 -0.2257 0.01111 C -0.24532 0.00926 -0.24705 0.01111 -0.26042 0.00394 C -0.27622 -0.00416 -0.26285 0.00301 -0.27483 -0.00277 C -0.27778 -0.00416 -0.28368 -0.00716 -0.28368 -0.00693 C -0.29809 -0.00555 -0.30955 -0.00277 -0.32275 0.00394 C -0.32986 0.01157 -0.33299 0.02128 -0.3415 0.02452 C -0.35261 0.03585 -0.36163 0.04001 -0.37483 0.04279 C -0.38143 0.0495 -0.40313 0.05389 -0.41268 0.0562 C -0.45417 0.07979 -0.4882 0.04464 -0.52413 0.02452 C -0.52691 0.00394 -0.53056 -0.02266 -0.52275 -0.04139 C -0.51163 -0.06776 -0.47709 -0.07493 -0.45903 -0.07747 C -0.41598 -0.07655 -0.37865 -0.07539 -0.33716 -0.06868 C -0.32431 -0.06198 -0.31129 -0.05434 -0.29809 -0.05041 C -0.2632 -0.03977 -0.22604 -0.04139 -0.1908 -0.03885 C -0.18316 -0.03977 -0.17518 -0.03862 -0.16771 -0.04139 C -0.16441 -0.04255 -0.15903 -0.05041 -0.15903 -0.05018 C -0.15851 -0.05249 -0.15747 -0.05712 -0.15747 -0.05689 " pathEditMode="relative" rAng="0" ptsTypes="ffffffffffffffffffffffffffffffff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" y="-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4282" y="214290"/>
            <a:ext cx="85725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НЕ ЗАЛИВАЙ </a:t>
            </a: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водой горящие электроприборы</a:t>
            </a:r>
          </a:p>
        </p:txBody>
      </p:sp>
      <p:pic>
        <p:nvPicPr>
          <p:cNvPr id="1026" name="Picture 2" descr="C:\Users\Егор\Desktop\Юля\для презентаций к урокам по ПБ\электроприбор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8572528" cy="6429396"/>
          </a:xfrm>
          <a:prstGeom prst="rect">
            <a:avLst/>
          </a:prstGeom>
          <a:noFill/>
        </p:spPr>
      </p:pic>
      <p:pic>
        <p:nvPicPr>
          <p:cNvPr id="6" name="Picture 4" descr="C:\Users\Егор\Desktop\Юля\для презентаций к урокам по ПБ\Green-Dolls-Alphabet-173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2116487" cy="2500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83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4282" y="214290"/>
            <a:ext cx="6564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НЕ  ОТКРЫВАЙ  </a:t>
            </a: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окна</a:t>
            </a:r>
          </a:p>
        </p:txBody>
      </p:sp>
      <p:pic>
        <p:nvPicPr>
          <p:cNvPr id="2050" name="Picture 2" descr="C:\Users\Егор\Desktop\Юля\для презентаций к урокам по ПБ\depositphotos_26800111-stock-illustration-open-wind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00108"/>
            <a:ext cx="7929618" cy="4473447"/>
          </a:xfrm>
          <a:prstGeom prst="rect">
            <a:avLst/>
          </a:prstGeom>
          <a:noFill/>
        </p:spPr>
      </p:pic>
      <p:pic>
        <p:nvPicPr>
          <p:cNvPr id="2051" name="Picture 3" descr="C:\Users\Егор\Desktop\Юля\для презентаций к урокам по ПБ\nhyiz5v5ez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0"/>
            <a:ext cx="785818" cy="785818"/>
          </a:xfrm>
          <a:prstGeom prst="rect">
            <a:avLst/>
          </a:prstGeom>
          <a:noFill/>
        </p:spPr>
      </p:pic>
      <p:pic>
        <p:nvPicPr>
          <p:cNvPr id="2052" name="Picture 4" descr="C:\Users\Егор\Desktop\Юля\для презентаций к урокам по ПБ\flame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14818"/>
            <a:ext cx="2444323" cy="3511958"/>
          </a:xfrm>
          <a:prstGeom prst="rect">
            <a:avLst/>
          </a:prstGeom>
          <a:noFill/>
        </p:spPr>
      </p:pic>
      <p:pic>
        <p:nvPicPr>
          <p:cNvPr id="2053" name="Picture 5" descr="C:\Users\Егор\Desktop\Юля\для презентаций к урокам по ПБ\flame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929066"/>
            <a:ext cx="2658637" cy="3819880"/>
          </a:xfrm>
          <a:prstGeom prst="rect">
            <a:avLst/>
          </a:prstGeom>
          <a:noFill/>
        </p:spPr>
      </p:pic>
      <p:pic>
        <p:nvPicPr>
          <p:cNvPr id="2054" name="Picture 6" descr="C:\Users\Егор\Desktop\Юля\для презентаций к урокам по ПБ\flame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3857628"/>
            <a:ext cx="2708357" cy="3891318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785786" y="1071546"/>
            <a:ext cx="7786742" cy="4214842"/>
          </a:xfrm>
          <a:prstGeom prst="line">
            <a:avLst/>
          </a:prstGeom>
          <a:ln w="1206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785786" y="1000108"/>
            <a:ext cx="7786742" cy="4214842"/>
          </a:xfrm>
          <a:prstGeom prst="line">
            <a:avLst/>
          </a:prstGeom>
          <a:ln w="1206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50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428604"/>
            <a:ext cx="38576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НЕЛЬЗЯ</a:t>
            </a:r>
            <a:r>
              <a:rPr lang="ru-RU" sz="22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прятаться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 во время пожара</a:t>
            </a:r>
          </a:p>
        </p:txBody>
      </p:sp>
      <p:pic>
        <p:nvPicPr>
          <p:cNvPr id="3074" name="Picture 2" descr="C:\Users\Егор\Desktop\Юля\для презентаций к урокам по ПБ\Не_прячься_при_пожаре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0"/>
            <a:ext cx="5765053" cy="7239073"/>
          </a:xfrm>
          <a:prstGeom prst="rect">
            <a:avLst/>
          </a:prstGeom>
          <a:noFill/>
        </p:spPr>
      </p:pic>
      <p:pic>
        <p:nvPicPr>
          <p:cNvPr id="8" name="Picture 4" descr="C:\Users\Егор\Desktop\Юля\для презентаций к урокам по ПБ\Green-Dolls-Alphabet-173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857364"/>
            <a:ext cx="2116487" cy="2500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58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85720" y="285728"/>
            <a:ext cx="55721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НЕЛЬЗЯ</a:t>
            </a:r>
            <a:r>
              <a:rPr lang="ru-RU" sz="22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пользоваться лифтом</a:t>
            </a:r>
          </a:p>
        </p:txBody>
      </p:sp>
      <p:pic>
        <p:nvPicPr>
          <p:cNvPr id="4098" name="Picture 2" descr="C:\Users\Егор\Desktop\Юля\для презентаций к урокам по ПБ\лифт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579"/>
            <a:ext cx="8572560" cy="6429421"/>
          </a:xfrm>
          <a:prstGeom prst="rect">
            <a:avLst/>
          </a:prstGeom>
          <a:noFill/>
        </p:spPr>
      </p:pic>
      <p:pic>
        <p:nvPicPr>
          <p:cNvPr id="8" name="Picture 4" descr="C:\Users\Егор\Desktop\Юля\для презентаций к урокам по ПБ\flame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28" y="3357562"/>
            <a:ext cx="3143272" cy="4516195"/>
          </a:xfrm>
          <a:prstGeom prst="rect">
            <a:avLst/>
          </a:prstGeom>
          <a:noFill/>
        </p:spPr>
      </p:pic>
      <p:pic>
        <p:nvPicPr>
          <p:cNvPr id="4102" name="Picture 6" descr="C:\Users\Егор\Desktop\Юля\для презентаций к урокам по ПБ\gip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912627">
            <a:off x="2911922" y="54410"/>
            <a:ext cx="3339348" cy="33393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9" name="Picture 3" descr="C:\Users\Егор\Desktop\Юля\для презентаций к урокам по ПБ\pointdownindex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0"/>
            <a:ext cx="1428760" cy="142876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5314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гор\Desktop\Юля\для презентаций к урокам по ПБ\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760" y="928670"/>
            <a:ext cx="6934240" cy="592933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214290"/>
            <a:ext cx="735808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Постарайся </a:t>
            </a: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покинуть помещение</a:t>
            </a:r>
            <a:r>
              <a:rPr lang="ru-RU" sz="2200" b="1" i="1" dirty="0" smtClean="0">
                <a:solidFill>
                  <a:srgbClr val="C00000"/>
                </a:solidFill>
                <a:latin typeface="Bookman Old Style" pitchFamily="18" charset="0"/>
              </a:rPr>
              <a:t>! </a:t>
            </a:r>
          </a:p>
          <a:p>
            <a:pPr algn="just"/>
            <a:endParaRPr lang="ru-RU" sz="2800" b="1" i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714356"/>
            <a:ext cx="457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Двигайся вдоль стены, 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закрыв нос и рот от дыма 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мокрой тканью</a:t>
            </a:r>
          </a:p>
        </p:txBody>
      </p:sp>
      <p:pic>
        <p:nvPicPr>
          <p:cNvPr id="5123" name="Picture 3" descr="C:\Users\Егор\Desktop\Юля\для презентаций к урокам по ПБ\WGO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303144">
            <a:off x="4182832" y="342928"/>
            <a:ext cx="4874580" cy="155525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4" name="Picture 4" descr="C:\Users\Егор\Desktop\Юля\для презентаций к урокам по ПБ\uploads_1511201892729-flame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1952" y="857232"/>
            <a:ext cx="1715868" cy="2000264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6790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Егор\Desktop\Юля\для презентаций к урокам по ПБ\fmg5d5fbeac665a6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6033100" cy="8143884"/>
          </a:xfrm>
          <a:prstGeom prst="rect">
            <a:avLst/>
          </a:prstGeom>
          <a:noFill/>
        </p:spPr>
      </p:pic>
      <p:pic>
        <p:nvPicPr>
          <p:cNvPr id="7170" name="Picture 2" descr="C:\Users\Егор\Desktop\Юля\для презентаций к урокам по ПБ\tenor (2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000504"/>
            <a:ext cx="3428992" cy="2082530"/>
          </a:xfrm>
          <a:prstGeom prst="rect">
            <a:avLst/>
          </a:prstGeom>
          <a:noFill/>
          <a:scene3d>
            <a:camera prst="orthographicFront">
              <a:rot lat="0" lon="21299983" rev="0"/>
            </a:camera>
            <a:lightRig rig="threePt" dir="t"/>
          </a:scene3d>
        </p:spPr>
      </p:pic>
      <p:pic>
        <p:nvPicPr>
          <p:cNvPr id="7173" name="Picture 5" descr="C:\Users\Егор\Desktop\Юля\для презентаций к урокам по ПБ\3MfZ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2857520" cy="2143140"/>
          </a:xfrm>
          <a:prstGeom prst="rect">
            <a:avLst/>
          </a:prstGeom>
          <a:noFill/>
        </p:spPr>
      </p:pic>
      <p:pic>
        <p:nvPicPr>
          <p:cNvPr id="10" name="Picture 6" descr="C:\Users\Егор\Desktop\Юля\для презентаций к урокам по ПБ\circl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928670"/>
            <a:ext cx="1857388" cy="1576004"/>
          </a:xfrm>
          <a:prstGeom prst="rect">
            <a:avLst/>
          </a:prstGeom>
          <a:noFill/>
        </p:spPr>
      </p:pic>
      <p:pic>
        <p:nvPicPr>
          <p:cNvPr id="7174" name="Picture 6" descr="C:\Users\Егор\Desktop\Юля\для презентаций к урокам по ПБ\hello_html_m5d1a390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214422"/>
            <a:ext cx="928694" cy="101098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857488" y="1785926"/>
            <a:ext cx="142876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1</a:t>
            </a:r>
            <a:endParaRPr lang="ru-RU" sz="12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1785926"/>
            <a:ext cx="142876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1</a:t>
            </a:r>
            <a:endParaRPr lang="ru-RU" sz="12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1785926"/>
            <a:ext cx="214314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2</a:t>
            </a:r>
            <a:endParaRPr lang="ru-RU" sz="12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5008" y="285728"/>
            <a:ext cx="34289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Если сам не смог вызвать пожарных, </a:t>
            </a: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сообщи о пожаре 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соседям</a:t>
            </a:r>
          </a:p>
        </p:txBody>
      </p:sp>
    </p:spTree>
    <p:extLst>
      <p:ext uri="{BB962C8B-B14F-4D97-AF65-F5344CB8AC3E}">
        <p14:creationId xmlns:p14="http://schemas.microsoft.com/office/powerpoint/2010/main" xmlns="" val="97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Егор\Desktop\Юля\для презентаций к урокам по ПБ\HeftyBronzeDoe-smal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790566">
            <a:off x="627018" y="3636145"/>
            <a:ext cx="2714644" cy="3462556"/>
          </a:xfrm>
          <a:prstGeom prst="rect">
            <a:avLst/>
          </a:prstGeom>
          <a:noFill/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9" name="Прямоугольник 8"/>
          <p:cNvSpPr/>
          <p:nvPr/>
        </p:nvSpPr>
        <p:spPr>
          <a:xfrm>
            <a:off x="0" y="500042"/>
            <a:ext cx="4143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Молодцы, ребята! </a:t>
            </a:r>
          </a:p>
          <a:p>
            <a:pPr algn="just"/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Егор\Desktop\Юля\для презентаций к урокам по ПБ\lev_color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642918"/>
            <a:ext cx="3450585" cy="599628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1214422"/>
            <a:ext cx="3500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соблюдайте правила пожарной безопасности!</a:t>
            </a:r>
          </a:p>
        </p:txBody>
      </p:sp>
      <p:pic>
        <p:nvPicPr>
          <p:cNvPr id="6" name="___ ___ (1)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82 0.01249 C 0.32518 0.0081 0.32431 0.00255 0.31945 -0.00069 C 0.31598 -0.00693 0.30712 -0.0104 0.29809 -0.01202 C 0.28663 -0.01549 0.2816 -0.01433 0.26806 -0.01364 C 0.2665 -0.01341 0.26511 -0.01341 0.26372 -0.01271 C 0.26268 -0.01248 0.26216 -0.01133 0.26094 -0.01109 C 0.25886 -0.0104 0.25313 -0.00925 0.25313 -0.00901 C 0.25035 -0.00624 0.24809 -0.00555 0.24306 -0.00416 C 0.23959 -0.00115 0.23733 -0.00115 0.23212 0.00023 C 0.229 0.00093 0.22639 0.00232 0.22292 0.0037 C 0.21997 0.00463 0.21702 0.00463 0.21389 0.00532 C 0.20591 0.00463 0.20018 0.00417 0.19254 0.00255 C 0.18959 0.00139 0.18611 0.00093 0.18334 -0.00069 C 0.17761 -0.00416 0.17205 -0.00763 0.16771 -0.01202 C 0.16615 -0.01526 0.16424 -0.01618 0.15955 -0.0178 C 0.15538 -0.02242 0.14445 -0.03283 0.13611 -0.03422 C 0.1316 -0.03491 0.12726 -0.03583 0.12292 -0.03676 C 0.11337 -0.03468 0.11719 -0.03607 0.11111 -0.03329 C 0.10764 -0.03029 0.10469 -0.02913 0.09913 -0.02751 C 0.09601 -0.02427 0.09393 -0.02404 0.08854 -0.02312 C 0.08125 -0.01965 0.075 -0.01618 0.06632 -0.01479 C 0.05799 -0.01109 0.05348 -0.00925 0.04393 -0.00832 C 0.029 -0.0037 0.01528 -0.00185 -0.00104 -0.00069 C -0.00642 -0.00115 -0.01267 -0.00092 -0.01805 -0.00185 C -0.02222 -0.00208 -0.02587 -0.00439 -0.03038 -0.00485 C -0.03298 -0.00763 -0.03993 -0.01688 -0.04184 -0.02057 C -0.04288 -0.02266 -0.04288 -0.0252 -0.04444 -0.02751 C -0.04757 -0.03167 -0.04687 -0.02936 -0.04809 -0.03329 C -0.04948 -0.03792 -0.05208 -0.04092 -0.05364 -0.04531 C -0.05416 -0.0467 -0.05451 -0.04832 -0.05521 -0.04971 C -0.05555 -0.0504 -0.0559 -0.05179 -0.0559 -0.05179 " pathEditMode="relative" rAng="0" ptsTypes="ffffffffffffffffffffffffffffff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214290"/>
            <a:ext cx="607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Bookman Old Style" pitchFamily="18" charset="0"/>
              </a:rPr>
              <a:t>Здравствуйте, Ребята!</a:t>
            </a:r>
          </a:p>
          <a:p>
            <a:pPr algn="just"/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Меня зовут Лев </a:t>
            </a:r>
            <a:r>
              <a:rPr lang="ru-RU" sz="36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Елисей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                                                          </a:t>
            </a:r>
            <a:endParaRPr lang="ru-RU" sz="24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56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2428868"/>
            <a:ext cx="4857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Сегодня я расскажу вам о правилах пожарной безопасности, которые вы должны соблюдать, находясь дома</a:t>
            </a:r>
            <a:endParaRPr lang="ru-RU" sz="32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C:\Users\Егор\Desktop\Юля\для презентаций к урокам по ПБ\lev_color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0"/>
            <a:ext cx="3554329" cy="6858000"/>
          </a:xfrm>
          <a:prstGeom prst="rect">
            <a:avLst/>
          </a:prstGeom>
          <a:noFill/>
        </p:spPr>
      </p:pic>
      <p:pic>
        <p:nvPicPr>
          <p:cNvPr id="10" name="Голос 00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Егор\Desktop\Юля\для презентаций к урокам по ПБ\407-4071650_vector-illustration-of-primary-or-elementary-school-vector-illustration-of-primary-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142984"/>
            <a:ext cx="3566405" cy="3311661"/>
          </a:xfrm>
          <a:prstGeom prst="rect">
            <a:avLst/>
          </a:prstGeom>
          <a:noFill/>
        </p:spPr>
      </p:pic>
      <p:pic>
        <p:nvPicPr>
          <p:cNvPr id="1030" name="Picture 6" descr="C:\Users\Егор\Desktop\Юля\для презентаций к урокам по ПБ\circl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-214338"/>
            <a:ext cx="7163765" cy="6286544"/>
          </a:xfrm>
          <a:prstGeom prst="rect">
            <a:avLst/>
          </a:prstGeom>
          <a:noFill/>
        </p:spPr>
      </p:pic>
      <p:pic>
        <p:nvPicPr>
          <p:cNvPr id="11" name="Picture 4" descr="C:\Users\Егор\Desktop\Юля\для презентаций к урокам по ПБ\Green-Dolls-Alphabet-1733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571480"/>
            <a:ext cx="1632715" cy="1928802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2571744"/>
            <a:ext cx="328611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НЕЛЬЗЯ</a:t>
            </a: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зажигать свечи, спички без взрослых, 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 играть </a:t>
            </a: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 спичками и зажженными свечами</a:t>
            </a:r>
            <a:endParaRPr kumimoji="0" lang="ru-RU" sz="2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357422" y="142853"/>
            <a:ext cx="65722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НЕЛЬЗЯ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оставлять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без присмотра включенные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газовые</a:t>
            </a:r>
            <a:endParaRPr lang="ru-RU" sz="2000" b="1" i="1" baseline="0" dirty="0" smtClean="0">
              <a:solidFill>
                <a:srgbClr val="002060"/>
              </a:solidFill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или электрические плиты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Егор\Desktop\Юля\для презентаций к урокам по ПБ\85923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5072098" cy="5072098"/>
          </a:xfrm>
          <a:prstGeom prst="rect">
            <a:avLst/>
          </a:prstGeom>
          <a:noFill/>
        </p:spPr>
      </p:pic>
      <p:pic>
        <p:nvPicPr>
          <p:cNvPr id="5123" name="Picture 3" descr="C:\Users\Егор\Desktop\Юля\для презентаций к урокам по ПБ\PeriodicCalculatingAmericanshorthair-size_restrict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290"/>
            <a:ext cx="1076324" cy="2690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28794" y="0"/>
            <a:ext cx="721520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НЕЛЬЗЯ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самому,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без взрослых, пользоваться микроволновой печью, тостером, утюгом, электрочайником, другими электрическими нагревательными  </a:t>
            </a:r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приборами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052" name="Picture 4" descr="C:\Users\Егор\Desktop\Юля\для презентаций к урокам по ПБ\nhyiz5v5ez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1500198" cy="1500198"/>
          </a:xfrm>
          <a:prstGeom prst="rect">
            <a:avLst/>
          </a:prstGeom>
          <a:noFill/>
        </p:spPr>
      </p:pic>
      <p:pic>
        <p:nvPicPr>
          <p:cNvPr id="2053" name="Picture 5" descr="C:\Users\Егор\Desktop\Юля\для презентаций к урокам по ПБ\789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857496"/>
            <a:ext cx="4500594" cy="312786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57222" y="0"/>
            <a:ext cx="4929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НЕЛЬЗЯ</a:t>
            </a:r>
            <a:r>
              <a:rPr lang="ru-RU" sz="2400" b="1" i="1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оставлять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без присмотра включенные электрические приборы</a:t>
            </a:r>
            <a:endParaRPr lang="ru-RU" sz="2400" b="1" i="1" dirty="0" smtClean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075" name="Picture 3" descr="C:\Users\Егор\Desktop\Юля\для презентаций к урокам по ПБ\img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1785974"/>
            <a:ext cx="12501650" cy="8911843"/>
          </a:xfrm>
          <a:prstGeom prst="rect">
            <a:avLst/>
          </a:prstGeom>
          <a:noFill/>
        </p:spPr>
      </p:pic>
      <p:pic>
        <p:nvPicPr>
          <p:cNvPr id="9" name="Picture 4" descr="C:\Users\Егор\Desktop\Юля\для презентаций к урокам по ПБ\Green-Dolls-Alphabet-173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786058"/>
            <a:ext cx="2116487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1934" y="500042"/>
            <a:ext cx="55007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4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Bookman Old Style" pitchFamily="18" charset="0"/>
              </a:rPr>
              <a:t>А знаете ли вы,</a:t>
            </a:r>
          </a:p>
          <a:p>
            <a:pPr algn="ctr"/>
            <a:r>
              <a:rPr lang="ru-RU" sz="4000" dirty="0" smtClean="0">
                <a:latin typeface="Bookman Old Style" pitchFamily="18" charset="0"/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  <a:latin typeface="Bookman Old Style" pitchFamily="18" charset="0"/>
              </a:rPr>
              <a:t>как правильно действовать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Bookman Old Style" pitchFamily="18" charset="0"/>
              </a:rPr>
              <a:t>при пожаре</a:t>
            </a:r>
            <a:endParaRPr lang="ru-RU" sz="40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56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/>
          </a:p>
        </p:txBody>
      </p:sp>
      <p:pic>
        <p:nvPicPr>
          <p:cNvPr id="4098" name="Picture 2" descr="C:\Users\Егор\Desktop\Юля\для презентаций к урокам по ПБ\lev_color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3286148" cy="5710535"/>
          </a:xfrm>
          <a:prstGeom prst="rect">
            <a:avLst/>
          </a:prstGeom>
          <a:noFill/>
          <a:scene3d>
            <a:camera prst="orthographicFront">
              <a:rot lat="0" lon="11099976" rev="0"/>
            </a:camera>
            <a:lightRig rig="threePt" dir="t"/>
          </a:scene3d>
        </p:spPr>
      </p:pic>
      <p:pic>
        <p:nvPicPr>
          <p:cNvPr id="10" name="Рисунок 9" descr="5280061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6770">
            <a:off x="5754660" y="3453240"/>
            <a:ext cx="3221240" cy="2391495"/>
          </a:xfrm>
          <a:prstGeom prst="rect">
            <a:avLst/>
          </a:prstGeom>
          <a:scene3d>
            <a:camera prst="orthographicFront">
              <a:rot lat="0" lon="10499978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9422 L 0.06476 0.11621 C 0.07413 0.12107 0.08802 0.12431 0.1026 0.12431 C 0.11892 0.12431 0.13229 0.12107 0.14132 0.11621 L 0.18628 0.0942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857356" y="4857761"/>
            <a:ext cx="728664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Первое действие, 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которое надо выполнить при пожаре – вызвать специальные службы </a:t>
            </a:r>
          </a:p>
          <a:p>
            <a:pPr algn="ctr"/>
            <a:endParaRPr lang="ru-RU" sz="20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endParaRPr lang="ru-RU" sz="2000" b="1" i="1" dirty="0" smtClean="0">
              <a:solidFill>
                <a:srgbClr val="C00000"/>
              </a:solidFill>
            </a:endParaRPr>
          </a:p>
        </p:txBody>
      </p:sp>
      <p:pic>
        <p:nvPicPr>
          <p:cNvPr id="6147" name="Picture 3" descr="C:\Users\Егор\Desktop\Юля\для презентаций к урокам по ПБ\fd28e17676921c2587f1b4ecabcb65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48577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6148" name="Picture 4" descr="C:\Users\Егор\Desktop\Юля\для презентаций к урокам по ПБ\pozharnaya-brigada-i-pozharnoe-depo-animatsionnaya-kartinka-005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60"/>
            <a:ext cx="1857356" cy="20002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 descr="C:\Users\Егор\Desktop\Юля\для презентаций к урокам по ПБ\CNI+DollarPhoto+Red+Stair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0535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00298" y="285728"/>
            <a:ext cx="628654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</a:p>
          <a:p>
            <a:pPr algn="just"/>
            <a:endParaRPr lang="ru-RU" sz="2800" b="1" i="1" dirty="0" smtClean="0">
              <a:solidFill>
                <a:srgbClr val="002060"/>
              </a:solidFill>
            </a:endParaRPr>
          </a:p>
          <a:p>
            <a:pPr algn="just"/>
            <a:endParaRPr lang="ru-RU" sz="3200" b="1" i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3357562"/>
            <a:ext cx="15568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что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горит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(дом,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квартира</a:t>
            </a:r>
            <a:r>
              <a:rPr lang="ru-RU" b="1" i="1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3357562"/>
            <a:ext cx="1071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ФИО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180" name="Picture 12" descr="C:\Users\Егор\Desktop\Юля\для презентаций к урокам по ПБ\2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357298"/>
            <a:ext cx="2153394" cy="2000264"/>
          </a:xfrm>
          <a:prstGeom prst="rect">
            <a:avLst/>
          </a:prstGeom>
          <a:noFill/>
        </p:spPr>
      </p:pic>
      <p:pic>
        <p:nvPicPr>
          <p:cNvPr id="7184" name="Picture 16" descr="C:\Users\Егор\Desktop\Юля\для презентаций к урокам по ПБ\map2 (1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14554"/>
            <a:ext cx="3857652" cy="289324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14414" y="4286256"/>
            <a:ext cx="2295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точный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адрес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(улица, проспект)</a:t>
            </a:r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85728"/>
            <a:ext cx="83582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Позвонив по телефону, </a:t>
            </a: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необходимо сообщить </a:t>
            </a: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200" b="1" i="1" dirty="0" smtClean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85984" y="5429264"/>
            <a:ext cx="642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1</a:t>
            </a:r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14744" y="4714884"/>
            <a:ext cx="642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5008" y="3929066"/>
            <a:ext cx="642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3</a:t>
            </a:r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8" name="Picture 4" descr="C:\Users\Егор\Desktop\Юля\для презентаций к урокам по ПБ\depositphotos_108824484-stock-illustration-mobile-phone-in-businessman-han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642918"/>
            <a:ext cx="2214546" cy="221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7715272" y="1142984"/>
            <a:ext cx="214314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1</a:t>
            </a:r>
            <a:endParaRPr lang="ru-RU" sz="12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72396" y="1142984"/>
            <a:ext cx="1428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1</a:t>
            </a:r>
            <a:endParaRPr lang="ru-RU" sz="12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8148" y="1142984"/>
            <a:ext cx="214314" cy="28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2</a:t>
            </a:r>
            <a:endParaRPr lang="ru-RU" sz="12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2244</TotalTime>
  <Words>191</Words>
  <Application>Microsoft Office PowerPoint</Application>
  <PresentationFormat>Экран (4:3)</PresentationFormat>
  <Paragraphs>63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*Питер-Company*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андрей</cp:lastModifiedBy>
  <cp:revision>268</cp:revision>
  <dcterms:created xsi:type="dcterms:W3CDTF">2015-04-04T13:59:13Z</dcterms:created>
  <dcterms:modified xsi:type="dcterms:W3CDTF">2020-07-08T12:10:29Z</dcterms:modified>
</cp:coreProperties>
</file>