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9" r:id="rId3"/>
    <p:sldId id="270" r:id="rId4"/>
    <p:sldId id="268" r:id="rId5"/>
    <p:sldId id="267" r:id="rId6"/>
    <p:sldId id="266" r:id="rId7"/>
    <p:sldId id="271" r:id="rId8"/>
    <p:sldId id="282" r:id="rId9"/>
    <p:sldId id="272" r:id="rId10"/>
    <p:sldId id="278" r:id="rId11"/>
    <p:sldId id="275" r:id="rId12"/>
    <p:sldId id="274" r:id="rId13"/>
    <p:sldId id="276" r:id="rId14"/>
    <p:sldId id="277" r:id="rId15"/>
    <p:sldId id="284" r:id="rId16"/>
    <p:sldId id="283" r:id="rId17"/>
    <p:sldId id="279" r:id="rId18"/>
    <p:sldId id="281" r:id="rId19"/>
    <p:sldId id="280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7538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9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4428334"/>
            <a:ext cx="9252000" cy="2447421"/>
            <a:chOff x="0" y="4435598"/>
            <a:chExt cx="9144000" cy="244742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4435598"/>
              <a:ext cx="9144000" cy="2447421"/>
              <a:chOff x="0" y="-171400"/>
              <a:chExt cx="9144000" cy="2447421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-24356"/>
                <a:ext cx="9144000" cy="23003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" name="Овал 4"/>
              <p:cNvSpPr/>
              <p:nvPr/>
            </p:nvSpPr>
            <p:spPr>
              <a:xfrm>
                <a:off x="4788024" y="-171400"/>
                <a:ext cx="2232248" cy="1944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Овал 5"/>
            <p:cNvSpPr/>
            <p:nvPr/>
          </p:nvSpPr>
          <p:spPr>
            <a:xfrm>
              <a:off x="3336614" y="5085184"/>
              <a:ext cx="1368152" cy="1387799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3" r="6688"/>
          <a:stretch/>
        </p:blipFill>
        <p:spPr>
          <a:xfrm>
            <a:off x="1761719" y="1497670"/>
            <a:ext cx="5997229" cy="324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99592" y="476672"/>
            <a:ext cx="7632848" cy="1055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инклюзивного образования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ДС № 37 г. Кузнецка»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3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J:\ПРОТОКОЛЫ ПМПК\конец года группа 9, 10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2784310" cy="2088232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0677" y="705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9</a:t>
            </a:r>
          </a:p>
        </p:txBody>
      </p:sp>
      <p:pic>
        <p:nvPicPr>
          <p:cNvPr id="14" name="Picture 2" descr="E:\Мои рисунки\био\био 008.jpg"/>
          <p:cNvPicPr>
            <a:picLocks noChangeAspect="1" noChangeArrowheads="1"/>
          </p:cNvPicPr>
          <p:nvPr/>
        </p:nvPicPr>
        <p:blipFill>
          <a:blip r:embed="rId3" cstate="print"/>
          <a:srcRect l="18159" t="8858" r="14616"/>
          <a:stretch>
            <a:fillRect/>
          </a:stretch>
        </p:blipFill>
        <p:spPr bwMode="auto">
          <a:xfrm>
            <a:off x="6390426" y="3212976"/>
            <a:ext cx="2547988" cy="259090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13" name="Picture 12" descr="H:\DCIM\101PHOTO\SAM_1651.JPG"/>
          <p:cNvPicPr>
            <a:picLocks noChangeAspect="1" noChangeArrowheads="1"/>
          </p:cNvPicPr>
          <p:nvPr/>
        </p:nvPicPr>
        <p:blipFill>
          <a:blip r:embed="rId4" cstate="print"/>
          <a:srcRect l="10255" t="20513" r="7692" b="21368"/>
          <a:stretch>
            <a:fillRect/>
          </a:stretch>
        </p:blipFill>
        <p:spPr bwMode="auto">
          <a:xfrm>
            <a:off x="5076056" y="404664"/>
            <a:ext cx="3816424" cy="2484793"/>
          </a:xfrm>
          <a:prstGeom prst="roundRect">
            <a:avLst>
              <a:gd name="adj" fmla="val 16667"/>
            </a:avLst>
          </a:prstGeom>
          <a:ln w="190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513"/>
            <a:ext cx="3919537" cy="29384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56992"/>
            <a:ext cx="3096344" cy="309634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903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427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10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73016"/>
            <a:ext cx="4327029" cy="288612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528" y="296707"/>
            <a:ext cx="3815322" cy="286149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4891" y="-4277"/>
            <a:ext cx="3535363" cy="279876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Кирьянова ИВ\пенза\46362ff2a7fc5097f60aa0e8f27a1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276872"/>
            <a:ext cx="3492420" cy="2329444"/>
          </a:xfrm>
          <a:prstGeom prst="rect">
            <a:avLst/>
          </a:prstGeom>
          <a:ln w="381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365104"/>
            <a:ext cx="3123486" cy="234261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009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лия\Desktop\фото дс\IMG_20180831_1532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09" y="1628800"/>
            <a:ext cx="3960440" cy="50405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49154" name="Picture 2" descr="E:\фото для презентации\фото разное\8a22f1f71e1a39d_3065.be20d3e20b_g-midd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76463" cy="313414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G:\фото зпр\фото семинар\DSC_00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78"/>
          <a:stretch>
            <a:fillRect/>
          </a:stretch>
        </p:blipFill>
        <p:spPr bwMode="auto">
          <a:xfrm>
            <a:off x="4716016" y="332656"/>
            <a:ext cx="4177030" cy="280035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4117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по освоению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АООП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1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8640"/>
            <a:ext cx="3995936" cy="299695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2072" y="188640"/>
            <a:ext cx="2671923" cy="355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068960"/>
            <a:ext cx="4608511" cy="3456383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442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5559"/>
            <a:ext cx="32861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2975" y="3586457"/>
            <a:ext cx="5004048" cy="281477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923" y="628085"/>
            <a:ext cx="3590925" cy="270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11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:\!!!!!РАБОТА\д.с\фото 06.02.2017\DSCF168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104456" cy="302433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Users\User\AppData\Local\Temp\Rar$DIa4324.15014\TJIBHpPk6_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052736"/>
            <a:ext cx="4464496" cy="33483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09" name="Picture 1" descr="C:\Users\User\AppData\Local\Temp\Rar$DIa4324.7894\n8OLABHK80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57016"/>
            <a:ext cx="3971933" cy="29789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297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Юлия\Desktop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8424"/>
            <a:ext cx="4260652" cy="257700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C:\Users\Юлия\Desktop\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240" y="4077072"/>
            <a:ext cx="4192403" cy="253572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_29B3B~1\AppData\Local\Temp\Rar$DIa0.603\IMG_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1" y="1124744"/>
            <a:ext cx="3485901" cy="261442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64324" y="143112"/>
            <a:ext cx="3274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Социально-экологическая акция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«Миллион  добрых  крышечек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для  дома  Вероники»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7033" y="3005428"/>
            <a:ext cx="43148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Посещение секции «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Юные олимпийцы»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Участие  в концертах, праздниках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проводимых в образовательном учреждении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821" y="3995451"/>
            <a:ext cx="3585301" cy="26989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 descr="D:\Users\User\Рабочий стол\ППППП\юле для и.в\дима\IMG_20180626_110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3" y="428424"/>
            <a:ext cx="4260650" cy="25770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339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ФОТО\фото род собрание\DSCN3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69" y="3611535"/>
            <a:ext cx="3744416" cy="280862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G:\к презентации\PB22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864" y="3585458"/>
            <a:ext cx="4104456" cy="2860782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62749" cy="2894952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8746" y="764704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с ограниченными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и детей-инвалидов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городских мероприятиях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" y="4057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15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2135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F:\род собрание\DSC02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91" y="1074023"/>
            <a:ext cx="3323120" cy="2492936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77" name="Picture 1" descr="F:\SAM_2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277" y="1039970"/>
            <a:ext cx="3383140" cy="248781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11" name="Picture 6" descr="D:\Users\user.MININT-UP0ST2V\Desktop\галя\DSC03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3456384" cy="2468847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3" name="Picture 2" descr="D:\Диск С\родители фото\CIMG0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77072"/>
            <a:ext cx="3384376" cy="25382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843808" y="3717032"/>
            <a:ext cx="4032448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Консультирование родителей</a:t>
            </a:r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76056" y="404664"/>
            <a:ext cx="3528392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Семинар-практикум</a:t>
            </a:r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3568" y="476672"/>
            <a:ext cx="3528392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Ярмарка «Семейные рецепты»</a:t>
            </a:r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7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908720"/>
            <a:ext cx="3480387" cy="261029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908720"/>
            <a:ext cx="3457767" cy="259332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411760" y="188640"/>
            <a:ext cx="48245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Встреча в психологической гостиной </a:t>
            </a:r>
          </a:p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«Лучики материнской любви»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3" descr="D:\Диск С\родители фото\IMG_8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077" y="4005064"/>
            <a:ext cx="3371867" cy="252890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3568" y="4581128"/>
            <a:ext cx="3672408" cy="11521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Встреча </a:t>
            </a:r>
          </a:p>
          <a:p>
            <a:pPr algn="ctr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в семейном клубе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7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I:\фото зпр\DSCN5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31" y="3501008"/>
            <a:ext cx="4303957" cy="327801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</p:pic>
      <p:pic>
        <p:nvPicPr>
          <p:cNvPr id="7" name="Рисунок 6" descr="F:\DSC052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831" y="188640"/>
            <a:ext cx="4303956" cy="305331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77" b="5480"/>
          <a:stretch/>
        </p:blipFill>
        <p:spPr>
          <a:xfrm>
            <a:off x="5079425" y="1847149"/>
            <a:ext cx="3429000" cy="307730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394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4252" y="2276872"/>
            <a:ext cx="3607463" cy="360040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476672"/>
            <a:ext cx="6048672" cy="1428683"/>
          </a:xfrm>
          <a:prstGeom prst="round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9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179512" y="332655"/>
            <a:ext cx="3240360" cy="1440161"/>
          </a:xfrm>
          <a:prstGeom prst="cloud">
            <a:avLst/>
          </a:prstGeom>
          <a:gradFill flip="none" rotWithShape="1">
            <a:gsLst>
              <a:gs pos="0">
                <a:srgbClr val="00B0F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 ДОО функционируют:</a:t>
            </a:r>
            <a:r>
              <a:rPr lang="ru-RU" dirty="0" smtClean="0">
                <a:solidFill>
                  <a:prstClr val="white"/>
                </a:solidFill>
              </a:rPr>
              <a:t>:</a:t>
            </a:r>
          </a:p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455" y="3717032"/>
            <a:ext cx="3978330" cy="26522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5835" y="1922051"/>
            <a:ext cx="4506166" cy="15081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14 групп с общей наполняемостью 253 воспитанника, </a:t>
            </a:r>
          </a:p>
          <a:p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в том числе 79 детей с ОВЗ </a:t>
            </a:r>
          </a:p>
          <a:p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и </a:t>
            </a:r>
          </a:p>
          <a:p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23 ребенка-инвалида</a:t>
            </a:r>
            <a:endParaRPr lang="ru-RU" b="1" i="1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276" y="764704"/>
            <a:ext cx="4267200" cy="320040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92D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05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9911" y="4142648"/>
            <a:ext cx="4962298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6 групп компенсирующей направленности:</a:t>
            </a:r>
          </a:p>
          <a:p>
            <a:endParaRPr lang="ru-RU" b="1" i="1" dirty="0" smtClean="0">
              <a:solidFill>
                <a:srgbClr val="F79646">
                  <a:lumMod val="75000"/>
                </a:srgb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F79646">
                    <a:lumMod val="75000"/>
                  </a:srgbClr>
                </a:solidFill>
              </a:rPr>
              <a:t>группа детей с нарушением опорно-двигательного </a:t>
            </a:r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аппарата;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F79646">
                    <a:lumMod val="75000"/>
                  </a:srgbClr>
                </a:solidFill>
              </a:rPr>
              <a:t>3 группы детей </a:t>
            </a:r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с </a:t>
            </a:r>
            <a:r>
              <a:rPr lang="ru-RU" b="1" i="1" dirty="0">
                <a:solidFill>
                  <a:srgbClr val="F79646">
                    <a:lumMod val="75000"/>
                  </a:srgbClr>
                </a:solidFill>
              </a:rPr>
              <a:t>задержкой </a:t>
            </a:r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психического развития</a:t>
            </a:r>
            <a:endParaRPr lang="ru-RU" b="1" i="1" dirty="0">
              <a:solidFill>
                <a:srgbClr val="F79646">
                  <a:lumMod val="75000"/>
                </a:srgb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F79646">
                    <a:lumMod val="75000"/>
                  </a:srgbClr>
                </a:solidFill>
              </a:rPr>
              <a:t>2 группы детей с тяжелыми нарушениями </a:t>
            </a:r>
            <a:r>
              <a:rPr lang="ru-RU" b="1" i="1" dirty="0" smtClean="0">
                <a:solidFill>
                  <a:srgbClr val="F79646">
                    <a:lumMod val="75000"/>
                  </a:srgbClr>
                </a:solidFill>
              </a:rPr>
              <a:t>речи</a:t>
            </a:r>
            <a:endParaRPr lang="ru-RU" b="1" i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9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:\ПЕНЗА инклюзив образование\DSC02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45" y="800708"/>
            <a:ext cx="3573602" cy="2680202"/>
          </a:xfrm>
          <a:prstGeom prst="rect">
            <a:avLst/>
          </a:prstGeom>
          <a:noFill/>
          <a:ln w="38100"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I:\ПЕНЗА инклюзив образование\11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880" y="3789040"/>
            <a:ext cx="3709088" cy="2754729"/>
          </a:xfrm>
          <a:prstGeom prst="rect">
            <a:avLst/>
          </a:prstGeom>
          <a:noFill/>
          <a:ln w="38100">
            <a:solidFill>
              <a:srgbClr val="CCFF66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0685" y="3533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6</a:t>
            </a:r>
            <a:endParaRPr lang="ru-RU" sz="1600" dirty="0"/>
          </a:p>
        </p:txBody>
      </p:sp>
      <p:pic>
        <p:nvPicPr>
          <p:cNvPr id="6" name="Рисунок 5" descr="C:\Users\Юлия\Desktop\тттт\D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2448272" cy="2783396"/>
          </a:xfrm>
          <a:prstGeom prst="rect">
            <a:avLst/>
          </a:prstGeom>
          <a:noFill/>
          <a:ln w="38100">
            <a:solidFill>
              <a:srgbClr val="CCFF66"/>
            </a:solidFill>
          </a:ln>
        </p:spPr>
      </p:pic>
      <p:pic>
        <p:nvPicPr>
          <p:cNvPr id="7" name="Рисунок 6" descr="C:\Users\User\Desktop\лиля\фото\отобр\DSC052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0708"/>
            <a:ext cx="3744416" cy="2680202"/>
          </a:xfrm>
          <a:prstGeom prst="rect">
            <a:avLst/>
          </a:prstGeom>
          <a:noFill/>
          <a:ln w="38100">
            <a:solidFill>
              <a:srgbClr val="CCFF66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18345" y="154377"/>
            <a:ext cx="8158111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групп</a:t>
            </a:r>
          </a:p>
        </p:txBody>
      </p:sp>
    </p:spTree>
    <p:extLst>
      <p:ext uri="{BB962C8B-B14F-4D97-AF65-F5344CB8AC3E}">
        <p14:creationId xmlns:p14="http://schemas.microsoft.com/office/powerpoint/2010/main" xmlns="" val="350952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лия\Desktop\фото гр\DSC050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96" y="3645024"/>
            <a:ext cx="4248472" cy="290940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49156" cy="3124490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фото зпр\фото гр 2\DSC04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149156" cy="2909401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user.MININT-UP0ST2V\Desktop\фото гр 2\DSC047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802" y="270962"/>
            <a:ext cx="2435908" cy="3247877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6" y="50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5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8542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Юлия\Desktop\фото гр\DSC050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5256584" cy="3659299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6" name="Рисунок 5" descr="C:\Users\Юлия\Desktop\фото дс\IMG_20180831_1435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008" y="4154723"/>
            <a:ext cx="4170880" cy="2366913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7" name="Рисунок 6" descr="C:\Users\Юлия\Desktop\фото дс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54723"/>
            <a:ext cx="4248472" cy="2366913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pic>
        <p:nvPicPr>
          <p:cNvPr id="8" name="Рисунок 7" descr="C:\Users\Юлия\Desktop\фото дс\IMG_20180831_1434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96938"/>
            <a:ext cx="2088232" cy="3074752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2882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530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85" y="3533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6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957011"/>
            <a:ext cx="3611893" cy="27089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320" y="3957011"/>
            <a:ext cx="3694044" cy="277053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548680"/>
            <a:ext cx="4788024" cy="31920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18345" y="154377"/>
            <a:ext cx="8158111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групп</a:t>
            </a:r>
          </a:p>
        </p:txBody>
      </p:sp>
    </p:spTree>
    <p:extLst>
      <p:ext uri="{BB962C8B-B14F-4D97-AF65-F5344CB8AC3E}">
        <p14:creationId xmlns:p14="http://schemas.microsoft.com/office/powerpoint/2010/main" xmlns="" val="29961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789040"/>
            <a:ext cx="3899925" cy="292494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50950"/>
            <a:ext cx="3816085" cy="2862064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5818"/>
            <a:ext cx="3936437" cy="295232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325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user.MININT-UP0ST2V\Desktop\фото к конфер\DSC05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6484"/>
            <a:ext cx="3750073" cy="28125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G: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833" y="3645024"/>
            <a:ext cx="3750073" cy="289985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G:\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14794"/>
            <a:ext cx="2067245" cy="33603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421" y="375384"/>
            <a:ext cx="2786885" cy="39167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528" y="4882984"/>
            <a:ext cx="2215232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7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10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8840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150</Words>
  <Application>Microsoft Office PowerPoint</Application>
  <PresentationFormat>Экран (4:3)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65</cp:revision>
  <dcterms:created xsi:type="dcterms:W3CDTF">2020-02-21T04:41:26Z</dcterms:created>
  <dcterms:modified xsi:type="dcterms:W3CDTF">2021-08-16T06:29:26Z</dcterms:modified>
</cp:coreProperties>
</file>