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>
        <p:scale>
          <a:sx n="75" d="100"/>
          <a:sy n="75" d="100"/>
        </p:scale>
        <p:origin x="-123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Чистые руки – залог здоровья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854696" cy="1752600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Работу выполнил  ученик 3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altLang="ru-RU" sz="28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ГБОУ 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Белебеевская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КШ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для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слабовидящих  обучающихся   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Галямов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Тимур                                               </a:t>
            </a:r>
            <a:endParaRPr lang="ru-RU" altLang="ru-RU" sz="28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Никишина Ольга Николаевна</a:t>
            </a:r>
            <a:endParaRPr lang="ru-RU" altLang="ru-RU" sz="28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alt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правильно мыть руки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втирать в течении 30 секунд моющее средство в соответствии со схемой:</a:t>
            </a:r>
          </a:p>
          <a:p>
            <a:r>
              <a:rPr lang="ru-RU" dirty="0" smtClean="0"/>
              <a:t>ладонь </a:t>
            </a:r>
            <a:r>
              <a:rPr lang="ru-RU" dirty="0"/>
              <a:t>с ладонью</a:t>
            </a:r>
          </a:p>
          <a:p>
            <a:r>
              <a:rPr lang="ru-RU" dirty="0" smtClean="0"/>
              <a:t>круговое </a:t>
            </a:r>
            <a:r>
              <a:rPr lang="ru-RU" dirty="0"/>
              <a:t>втирание в запястье</a:t>
            </a:r>
          </a:p>
          <a:p>
            <a:r>
              <a:rPr lang="ru-RU" dirty="0" smtClean="0"/>
              <a:t>ладонь </a:t>
            </a:r>
            <a:r>
              <a:rPr lang="ru-RU" dirty="0"/>
              <a:t>с тыльной стороны кисти</a:t>
            </a:r>
          </a:p>
          <a:p>
            <a:r>
              <a:rPr lang="ru-RU" dirty="0" smtClean="0"/>
              <a:t>широко </a:t>
            </a:r>
            <a:r>
              <a:rPr lang="ru-RU" dirty="0"/>
              <a:t>расставленные пальцы</a:t>
            </a:r>
          </a:p>
          <a:p>
            <a:r>
              <a:rPr lang="ru-RU" dirty="0" smtClean="0"/>
              <a:t>сцепление </a:t>
            </a:r>
            <a:r>
              <a:rPr lang="ru-RU" dirty="0"/>
              <a:t>кистей</a:t>
            </a:r>
          </a:p>
          <a:p>
            <a:r>
              <a:rPr lang="ru-RU" dirty="0" smtClean="0"/>
              <a:t>круговое </a:t>
            </a:r>
            <a:r>
              <a:rPr lang="ru-RU" dirty="0"/>
              <a:t>втирание в большой палец</a:t>
            </a:r>
          </a:p>
          <a:p>
            <a:r>
              <a:rPr lang="ru-RU" dirty="0" smtClean="0"/>
              <a:t>круговое </a:t>
            </a:r>
            <a:r>
              <a:rPr lang="ru-RU" dirty="0"/>
              <a:t>втирание в кончики пальцев</a:t>
            </a:r>
          </a:p>
          <a:p>
            <a:r>
              <a:rPr lang="ru-RU" dirty="0" smtClean="0"/>
              <a:t>хорошо </a:t>
            </a:r>
            <a:r>
              <a:rPr lang="ru-RU" dirty="0"/>
              <a:t>ополоснуть руки водой и вытереть сухим </a:t>
            </a:r>
            <a:r>
              <a:rPr lang="ru-RU" dirty="0" smtClean="0"/>
              <a:t>полотенцем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166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dirty="0" smtClean="0"/>
              <a:t>Взял </a:t>
            </a:r>
            <a:r>
              <a:rPr lang="ru-RU" dirty="0"/>
              <a:t>3 стерильных чашки Петри,</a:t>
            </a:r>
          </a:p>
          <a:p>
            <a:pPr marL="0" indent="0">
              <a:buNone/>
            </a:pPr>
            <a:r>
              <a:rPr lang="ru-RU" dirty="0"/>
              <a:t>2.	В каждую чашку </a:t>
            </a:r>
            <a:r>
              <a:rPr lang="ru-RU" dirty="0" smtClean="0"/>
              <a:t>добавил </a:t>
            </a:r>
            <a:r>
              <a:rPr lang="ru-RU" dirty="0"/>
              <a:t>питательную среду (раствор желатина)</a:t>
            </a:r>
          </a:p>
          <a:p>
            <a:pPr marL="0" indent="0">
              <a:buNone/>
            </a:pPr>
            <a:r>
              <a:rPr lang="ru-RU" dirty="0"/>
              <a:t>3.	Трижды </a:t>
            </a:r>
            <a:r>
              <a:rPr lang="ru-RU" dirty="0" smtClean="0"/>
              <a:t>взял </a:t>
            </a:r>
            <a:r>
              <a:rPr lang="ru-RU" dirty="0"/>
              <a:t>смыв с </a:t>
            </a:r>
            <a:r>
              <a:rPr lang="ru-RU" dirty="0" smtClean="0"/>
              <a:t> </a:t>
            </a:r>
            <a:r>
              <a:rPr lang="ru-RU" dirty="0"/>
              <a:t>рук</a:t>
            </a:r>
          </a:p>
          <a:p>
            <a:pPr marL="0" indent="0">
              <a:buNone/>
            </a:pPr>
            <a:r>
              <a:rPr lang="ru-RU" dirty="0"/>
              <a:t>•	с грязных</a:t>
            </a:r>
          </a:p>
          <a:p>
            <a:pPr marL="0" indent="0">
              <a:buNone/>
            </a:pPr>
            <a:r>
              <a:rPr lang="ru-RU" dirty="0"/>
              <a:t>•	вымытых без </a:t>
            </a:r>
            <a:r>
              <a:rPr lang="ru-RU" dirty="0" smtClean="0"/>
              <a:t>мыла</a:t>
            </a:r>
          </a:p>
          <a:p>
            <a:pPr marL="0" indent="0">
              <a:buNone/>
            </a:pPr>
            <a:r>
              <a:rPr lang="ru-RU" dirty="0" smtClean="0"/>
              <a:t>•	вымытых с мылом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dirty="0"/>
              <a:t>и </a:t>
            </a:r>
            <a:r>
              <a:rPr lang="ru-RU" dirty="0" smtClean="0"/>
              <a:t>поместил </a:t>
            </a:r>
            <a:r>
              <a:rPr lang="ru-RU" dirty="0"/>
              <a:t>в желатин</a:t>
            </a:r>
          </a:p>
          <a:p>
            <a:pPr marL="0" indent="0">
              <a:buNone/>
            </a:pPr>
            <a:r>
              <a:rPr lang="ru-RU" dirty="0"/>
              <a:t>4.	Поставили чашки в темное место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8590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5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Чашка Петри №1.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Вывод: </a:t>
            </a:r>
            <a:r>
              <a:rPr lang="ru-RU" dirty="0"/>
              <a:t>на невымытых руках выросла огромная колония микробов</a:t>
            </a:r>
          </a:p>
        </p:txBody>
      </p:sp>
      <p:pic>
        <p:nvPicPr>
          <p:cNvPr id="5" name="Объект 4" descr="DSC0180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3456385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3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Чашка Петри №2.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Вывод: </a:t>
            </a:r>
            <a:r>
              <a:rPr lang="ru-RU" dirty="0"/>
              <a:t>на руках, которые я только ополоснул под проточной водой, колония микробов в 2 раза меньше</a:t>
            </a:r>
          </a:p>
        </p:txBody>
      </p:sp>
      <p:pic>
        <p:nvPicPr>
          <p:cNvPr id="5" name="Объект 4" descr="DSC0180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52" y="2204864"/>
            <a:ext cx="3181040" cy="280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2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Чашка Петри №3.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Вывод: </a:t>
            </a:r>
            <a:r>
              <a:rPr lang="ru-RU" dirty="0"/>
              <a:t>даже на тщательно вымытых с мылом руках </a:t>
            </a:r>
            <a:r>
              <a:rPr lang="ru-RU" dirty="0" smtClean="0"/>
              <a:t>содержатся </a:t>
            </a:r>
            <a:r>
              <a:rPr lang="ru-RU" dirty="0"/>
              <a:t>микробы. Некоторые микробы практически невозможно удалить, другие легко удаляются с помощью воды и мыла.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38437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1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Все </a:t>
            </a:r>
            <a:r>
              <a:rPr lang="ru-RU" sz="2800" dirty="0">
                <a:latin typeface="Times New Roman"/>
                <a:ea typeface="Times New Roman"/>
              </a:rPr>
              <a:t>болезни у ребят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От  микробов, говорят.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Чтоб </a:t>
            </a:r>
            <a:r>
              <a:rPr lang="ru-RU" sz="2800" dirty="0">
                <a:latin typeface="Times New Roman"/>
                <a:ea typeface="Times New Roman"/>
              </a:rPr>
              <a:t>всегда здоровым быть, 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Надо руки с мылом мыть</a:t>
            </a:r>
            <a:r>
              <a:rPr lang="ru-RU" sz="2800" dirty="0" smtClean="0">
                <a:latin typeface="Times New Roman"/>
                <a:ea typeface="Times New Roman"/>
              </a:rPr>
              <a:t>!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( Г. Остер)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2" y="2924944"/>
            <a:ext cx="5715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37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1.Причиной </a:t>
            </a:r>
            <a:r>
              <a:rPr lang="ru-RU" dirty="0"/>
              <a:t>инфекционных заболеваний являются микробы;</a:t>
            </a:r>
          </a:p>
          <a:p>
            <a:pPr marL="0" indent="0">
              <a:buNone/>
            </a:pPr>
            <a:r>
              <a:rPr lang="ru-RU" dirty="0" smtClean="0"/>
              <a:t>2.Необходимо </a:t>
            </a:r>
            <a:r>
              <a:rPr lang="ru-RU" dirty="0"/>
              <a:t>обязательно мыть руки перед едой, после посещения туалета, после прихода с улицы, после общения с животными, так как на них скапливается множество микробов;</a:t>
            </a:r>
          </a:p>
          <a:p>
            <a:pPr marL="0" indent="0">
              <a:buNone/>
            </a:pPr>
            <a:r>
              <a:rPr lang="ru-RU" dirty="0" smtClean="0"/>
              <a:t>3.Необходимо </a:t>
            </a:r>
            <a:r>
              <a:rPr lang="ru-RU" dirty="0"/>
              <a:t>соблюдать личную гигиену, так как грязные руки – один из легких способов попадания микробов в наш организм;</a:t>
            </a:r>
          </a:p>
          <a:p>
            <a:pPr marL="0" indent="0">
              <a:buNone/>
            </a:pPr>
            <a:r>
              <a:rPr lang="ru-RU" dirty="0" smtClean="0"/>
              <a:t>4.Благодаря </a:t>
            </a:r>
            <a:r>
              <a:rPr lang="ru-RU" dirty="0"/>
              <a:t>проведенной исследовательской работе, я всегда мою руки и призываю к этому своих одноклассников.</a:t>
            </a:r>
          </a:p>
        </p:txBody>
      </p:sp>
    </p:spTree>
    <p:extLst>
      <p:ext uri="{BB962C8B-B14F-4D97-AF65-F5344CB8AC3E}">
        <p14:creationId xmlns:p14="http://schemas.microsoft.com/office/powerpoint/2010/main" val="3334118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1284752"/>
          </a:xfrm>
        </p:spPr>
        <p:txBody>
          <a:bodyPr/>
          <a:lstStyle/>
          <a:p>
            <a:r>
              <a:rPr lang="ru-RU" dirty="0" smtClean="0"/>
              <a:t>Памятки</a:t>
            </a:r>
            <a:endParaRPr lang="ru-RU" dirty="0"/>
          </a:p>
        </p:txBody>
      </p:sp>
      <p:pic>
        <p:nvPicPr>
          <p:cNvPr id="4" name="Объект 3" descr="image_galle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2274509"/>
            <a:ext cx="2790978" cy="400309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650404"/>
            <a:ext cx="500538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Памятка</a:t>
            </a:r>
            <a:endParaRPr lang="ru-RU" dirty="0"/>
          </a:p>
        </p:txBody>
      </p:sp>
      <p:pic>
        <p:nvPicPr>
          <p:cNvPr id="4" name="Объект 3" descr="https://www.rospotrebnadzor.ru/files/news/KORONOVIRUS/A4-Gigiena_1980x1400px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2030918"/>
            <a:ext cx="5935287" cy="419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3058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определение наличия микроорганизмов на ладонях школьника  и  объектах окружающей среды в </a:t>
            </a:r>
            <a:r>
              <a:rPr lang="ru-RU" dirty="0" smtClean="0"/>
              <a:t>классе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Картинки по запросу рисунки школьных принадлеж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88432" cy="375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5" y="2924944"/>
            <a:ext cx="4461339" cy="37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Задачи </a:t>
            </a:r>
            <a:r>
              <a:rPr lang="ru-RU" b="1" dirty="0" smtClean="0"/>
              <a:t>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Изучить по различным источникам  имеющуюся литературу по этому вопросу.</a:t>
            </a:r>
          </a:p>
          <a:p>
            <a:pPr lvl="0"/>
            <a:r>
              <a:rPr lang="ru-RU" dirty="0"/>
              <a:t>Провести исследование на наличие микроорганизмов на ладонях рук и предметов в классе.</a:t>
            </a:r>
          </a:p>
          <a:p>
            <a:pPr lvl="0"/>
            <a:r>
              <a:rPr lang="ru-RU" dirty="0"/>
              <a:t>Проанализировать влияние болезнетворных микробов на организм человека.     </a:t>
            </a:r>
          </a:p>
          <a:p>
            <a:pPr lvl="0"/>
            <a:r>
              <a:rPr lang="ru-RU" dirty="0"/>
              <a:t>Определить пути передачи и распространения </a:t>
            </a:r>
            <a:r>
              <a:rPr lang="ru-RU" dirty="0" smtClean="0"/>
              <a:t>микроорганизмов.</a:t>
            </a:r>
            <a:endParaRPr lang="ru-RU" dirty="0"/>
          </a:p>
          <a:p>
            <a:pPr lvl="0"/>
            <a:r>
              <a:rPr lang="ru-RU" dirty="0"/>
              <a:t>Провести внеклассное мероприятие для учащихся начальной </a:t>
            </a:r>
            <a:r>
              <a:rPr lang="ru-RU" dirty="0" smtClean="0"/>
              <a:t>школы</a:t>
            </a:r>
            <a:r>
              <a:rPr lang="ru-RU" dirty="0"/>
              <a:t>, буклет </a:t>
            </a:r>
            <a:r>
              <a:rPr lang="ru-RU" dirty="0" smtClean="0"/>
              <a:t>«Чистые руки- залог здоровья», </a:t>
            </a:r>
            <a:r>
              <a:rPr lang="ru-RU" dirty="0"/>
              <a:t>составить памятку «Моем руки правильно!»</a:t>
            </a:r>
          </a:p>
        </p:txBody>
      </p:sp>
    </p:spTree>
    <p:extLst>
      <p:ext uri="{BB962C8B-B14F-4D97-AF65-F5344CB8AC3E}">
        <p14:creationId xmlns:p14="http://schemas.microsoft.com/office/powerpoint/2010/main" val="403857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Объект исследования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Ладони рук и окружающие предметы </a:t>
            </a:r>
            <a:r>
              <a:rPr lang="ru-RU" dirty="0" smtClean="0"/>
              <a:t>класса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2428"/>
            <a:ext cx="4464496" cy="37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52428"/>
            <a:ext cx="4337348" cy="37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предположили, что: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если </a:t>
            </a:r>
            <a:r>
              <a:rPr lang="ru-RU" dirty="0"/>
              <a:t>микробы существуют на ладонях, то они переносятся на  предметы окружающей среды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7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чтобы все дети понимали, почему необходимо мыть руки  с мылом - это эффективный способ защититься от множества инфекционных заболеваний, в том числе таких грозных, как COVID-19 и применять эти знания на практике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Методы </a:t>
            </a:r>
            <a:r>
              <a:rPr lang="ru-RU" b="1" dirty="0"/>
              <a:t>исследования:</a:t>
            </a:r>
            <a:endParaRPr lang="ru-RU" dirty="0"/>
          </a:p>
          <a:p>
            <a:r>
              <a:rPr lang="ru-RU" dirty="0" smtClean="0"/>
              <a:t>анализ </a:t>
            </a:r>
            <a:r>
              <a:rPr lang="ru-RU" dirty="0"/>
              <a:t>научной </a:t>
            </a:r>
            <a:r>
              <a:rPr lang="ru-RU" dirty="0" smtClean="0"/>
              <a:t>литературы</a:t>
            </a:r>
            <a:endParaRPr lang="ru-RU" dirty="0"/>
          </a:p>
          <a:p>
            <a:r>
              <a:rPr lang="ru-RU" dirty="0" smtClean="0"/>
              <a:t> наблюдение</a:t>
            </a:r>
            <a:endParaRPr lang="ru-RU" dirty="0"/>
          </a:p>
          <a:p>
            <a:r>
              <a:rPr lang="ru-RU" dirty="0" smtClean="0"/>
              <a:t> исследование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анализ полученных </a:t>
            </a:r>
            <a:r>
              <a:rPr lang="ru-RU" dirty="0" smtClean="0"/>
              <a:t>результатов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презентация результатов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298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ru-RU" dirty="0"/>
              <a:t>История обработки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Вывод</a:t>
            </a:r>
            <a:r>
              <a:rPr lang="ru-RU" b="1" dirty="0"/>
              <a:t>:  </a:t>
            </a:r>
            <a:r>
              <a:rPr lang="ru-RU" b="1" i="1" dirty="0"/>
              <a:t>я </a:t>
            </a:r>
            <a:r>
              <a:rPr lang="ru-RU" b="1" i="1" dirty="0" smtClean="0"/>
              <a:t>узнал </a:t>
            </a:r>
            <a:r>
              <a:rPr lang="ru-RU" b="1" i="1" dirty="0"/>
              <a:t>историю</a:t>
            </a:r>
            <a:r>
              <a:rPr lang="ru-RU" dirty="0"/>
              <a:t> </a:t>
            </a:r>
            <a:r>
              <a:rPr lang="ru-RU" b="1" i="1" dirty="0"/>
              <a:t>появления учения о микрофлоре тела человека и имена учёных.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89584"/>
            <a:ext cx="4827836" cy="32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такие микробы?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Микроб – ужасно вредное животное,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</a:t>
            </a: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Коварное и, главное, щекотное</a:t>
            </a:r>
            <a:r>
              <a:rPr lang="ru-RU" sz="2800" dirty="0" smtClean="0">
                <a:latin typeface="Times New Roman"/>
                <a:ea typeface="Times New Roman"/>
              </a:rPr>
              <a:t>. 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Такое вот животное попадёт в живот,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      И спокойно там живёт.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            Залезет, и где ему захочется,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   Гуляет по больному и щекочется.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Он горд, что столько от него хлопот: 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И насморк, и чихание, и пот.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Ты спросишь: «Как туда он попадет?!»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- Ну конечно через рот!   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           (Огден </a:t>
            </a:r>
            <a:r>
              <a:rPr lang="ru-RU" sz="2800" dirty="0" err="1">
                <a:latin typeface="Times New Roman"/>
                <a:ea typeface="Times New Roman"/>
              </a:rPr>
              <a:t>Нэш</a:t>
            </a:r>
            <a:r>
              <a:rPr lang="ru-RU" sz="2800" dirty="0">
                <a:latin typeface="Times New Roman"/>
                <a:ea typeface="Times New Roman"/>
              </a:rPr>
              <a:t> ,   перевод Григория Кружкова)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8064"/>
            <a:ext cx="464353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16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r>
              <a:rPr lang="ru-RU" sz="4000" dirty="0"/>
              <a:t>Существует ли «болезнь грязных рук»?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- Что такое? Неужели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                                                                                                     Ваши дети заболели?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- Да-да-да! У них ангина,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Скарлатина, холерина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Дифтерит, аппендицит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                Малярия и бронхит.           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Приезжайте же скорее</a:t>
            </a:r>
          </a:p>
          <a:p>
            <a:pPr marL="17526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                                   </a:t>
            </a:r>
            <a:r>
              <a:rPr lang="ru-RU" sz="2800" dirty="0">
                <a:latin typeface="Times New Roman"/>
                <a:ea typeface="Times New Roman"/>
              </a:rPr>
              <a:t>Добрый доктор Айболит!</a:t>
            </a:r>
          </a:p>
          <a:p>
            <a:pPr marL="17526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(К.И. Чуковский)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4608512" cy="31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59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560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Чистые руки – залог здоровья</vt:lpstr>
      <vt:lpstr>Цель исследования :</vt:lpstr>
      <vt:lpstr> Задачи исследования:</vt:lpstr>
      <vt:lpstr> Объект исследования: </vt:lpstr>
      <vt:lpstr>Гипотеза исследования:</vt:lpstr>
      <vt:lpstr>  Актуальность исследования заключается в том, чтобы все дети понимали, почему необходимо мыть руки  с мылом - это эффективный способ защититься от множества инфекционных заболеваний, в том числе таких грозных, как COVID-19 и применять эти знания на практике.  </vt:lpstr>
      <vt:lpstr>История обработки рук</vt:lpstr>
      <vt:lpstr>Кто такие микробы?</vt:lpstr>
      <vt:lpstr>Существует ли «болезнь грязных рук»?</vt:lpstr>
      <vt:lpstr>Как правильно мыть руки</vt:lpstr>
      <vt:lpstr>МОИ ИССЛЕДОВАНИЯ</vt:lpstr>
      <vt:lpstr>Чашка Петри №1.</vt:lpstr>
      <vt:lpstr>Чашка Петри №2.</vt:lpstr>
      <vt:lpstr>Чашка Петри №3.</vt:lpstr>
      <vt:lpstr>ЗАКЛЮЧЕНИЕ</vt:lpstr>
      <vt:lpstr>Выводы:</vt:lpstr>
      <vt:lpstr>Памятки</vt:lpstr>
      <vt:lpstr>Памятка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руки – залог здоровья</dc:title>
  <dc:creator>Никишина</dc:creator>
  <cp:lastModifiedBy>Никишина</cp:lastModifiedBy>
  <cp:revision>48</cp:revision>
  <dcterms:created xsi:type="dcterms:W3CDTF">2018-02-25T08:56:46Z</dcterms:created>
  <dcterms:modified xsi:type="dcterms:W3CDTF">2021-03-02T13:45:00Z</dcterms:modified>
</cp:coreProperties>
</file>