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77339-0824-45B0-9A5B-CE9D0E3C9C42}" v="5" dt="2021-05-19T18:46:01.249"/>
    <p1510:client id="{96BE1020-4328-4A7A-A115-A2DC5B9D37C8}" v="1078" dt="2021-05-19T20:43:07.442"/>
    <p1510:client id="{9B3B9E62-5ED7-4E24-91CF-4108C4E1DDB3}" v="67" dt="2021-01-20T14:27:02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алялов Максим" userId="8e1d710c5a06bc73" providerId="Windows Live" clId="Web-{9B3B9E62-5ED7-4E24-91CF-4108C4E1DDB3}"/>
    <pc:docChg chg="modSld">
      <pc:chgData name="Залялов Максим" userId="8e1d710c5a06bc73" providerId="Windows Live" clId="Web-{9B3B9E62-5ED7-4E24-91CF-4108C4E1DDB3}" dt="2021-01-20T14:27:02.815" v="34" actId="20577"/>
      <pc:docMkLst>
        <pc:docMk/>
      </pc:docMkLst>
      <pc:sldChg chg="modSp">
        <pc:chgData name="Залялов Максим" userId="8e1d710c5a06bc73" providerId="Windows Live" clId="Web-{9B3B9E62-5ED7-4E24-91CF-4108C4E1DDB3}" dt="2021-01-20T14:27:02.815" v="34" actId="20577"/>
        <pc:sldMkLst>
          <pc:docMk/>
          <pc:sldMk cId="1351651579" sldId="256"/>
        </pc:sldMkLst>
        <pc:spChg chg="mod">
          <ac:chgData name="Залялов Максим" userId="8e1d710c5a06bc73" providerId="Windows Live" clId="Web-{9B3B9E62-5ED7-4E24-91CF-4108C4E1DDB3}" dt="2021-01-20T14:27:02.815" v="34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Залялов Максим" userId="8e1d710c5a06bc73" providerId="Windows Live" clId="Web-{44677339-0824-45B0-9A5B-CE9D0E3C9C42}"/>
    <pc:docChg chg="modSld addMainMaster delMainMaster">
      <pc:chgData name="Залялов Максим" userId="8e1d710c5a06bc73" providerId="Windows Live" clId="Web-{44677339-0824-45B0-9A5B-CE9D0E3C9C42}" dt="2021-05-19T18:46:05.968" v="3"/>
      <pc:docMkLst>
        <pc:docMk/>
      </pc:docMkLst>
      <pc:sldChg chg="addSp modSp mod setBg modClrScheme chgLayout">
        <pc:chgData name="Залялов Максим" userId="8e1d710c5a06bc73" providerId="Windows Live" clId="Web-{44677339-0824-45B0-9A5B-CE9D0E3C9C42}" dt="2021-05-19T18:46:05.968" v="3"/>
        <pc:sldMkLst>
          <pc:docMk/>
          <pc:sldMk cId="1351651579" sldId="256"/>
        </pc:sldMkLst>
        <pc:spChg chg="mod ord">
          <ac:chgData name="Залялов Максим" userId="8e1d710c5a06bc73" providerId="Windows Live" clId="Web-{44677339-0824-45B0-9A5B-CE9D0E3C9C42}" dt="2021-05-19T18:46:05.968" v="3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Залялов Максим" userId="8e1d710c5a06bc73" providerId="Windows Live" clId="Web-{44677339-0824-45B0-9A5B-CE9D0E3C9C42}" dt="2021-05-19T18:46:05.968" v="3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Залялов Максим" userId="8e1d710c5a06bc73" providerId="Windows Live" clId="Web-{44677339-0824-45B0-9A5B-CE9D0E3C9C42}" dt="2021-05-19T18:46:05.968" v="3"/>
          <ac:spMkLst>
            <pc:docMk/>
            <pc:sldMk cId="1351651579" sldId="256"/>
            <ac:spMk id="8" creationId="{3DF994C0-2A89-4EE7-A2E1-2D1BC34CE08F}"/>
          </ac:spMkLst>
        </pc:spChg>
        <pc:spChg chg="add">
          <ac:chgData name="Залялов Максим" userId="8e1d710c5a06bc73" providerId="Windows Live" clId="Web-{44677339-0824-45B0-9A5B-CE9D0E3C9C42}" dt="2021-05-19T18:46:05.968" v="3"/>
          <ac:spMkLst>
            <pc:docMk/>
            <pc:sldMk cId="1351651579" sldId="256"/>
            <ac:spMk id="10" creationId="{20E0B39D-28FB-41E0-999D-8298BDB0910D}"/>
          </ac:spMkLst>
        </pc:spChg>
      </pc:sldChg>
      <pc:sldMasterChg chg="del delSldLayout">
        <pc:chgData name="Залялов Максим" userId="8e1d710c5a06bc73" providerId="Windows Live" clId="Web-{44677339-0824-45B0-9A5B-CE9D0E3C9C42}" dt="2021-05-19T18:45:37.451" v="1"/>
        <pc:sldMasterMkLst>
          <pc:docMk/>
          <pc:sldMasterMk cId="3154979492" sldId="2147483648"/>
        </pc:sldMasterMkLst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Залялов Максим" userId="8e1d710c5a06bc73" providerId="Windows Live" clId="Web-{44677339-0824-45B0-9A5B-CE9D0E3C9C42}" dt="2021-05-19T18:45:37.451" v="1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Залялов Максим" userId="8e1d710c5a06bc73" providerId="Windows Live" clId="Web-{44677339-0824-45B0-9A5B-CE9D0E3C9C42}" dt="2021-05-19T18:46:01.249" v="2"/>
        <pc:sldMasterMkLst>
          <pc:docMk/>
          <pc:sldMasterMk cId="210205520" sldId="2147483660"/>
        </pc:sldMasterMkLst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732809001" sldId="2147483661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3721632424" sldId="2147483662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1854463237" sldId="2147483663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179483291" sldId="2147483664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2653611840" sldId="2147483665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3317783650" sldId="2147483666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790406757" sldId="2147483667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2291667140" sldId="2147483668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2373434828" sldId="2147483669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2372446888" sldId="2147483670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1.249" v="2"/>
          <pc:sldLayoutMkLst>
            <pc:docMk/>
            <pc:sldMasterMk cId="210205520" sldId="2147483660"/>
            <pc:sldLayoutMk cId="587519379" sldId="2147483671"/>
          </pc:sldLayoutMkLst>
        </pc:sldLayoutChg>
      </pc:sldMasterChg>
      <pc:sldMasterChg chg="add del addSldLayout delSldLayout modSldLayout">
        <pc:chgData name="Залялов Максим" userId="8e1d710c5a06bc73" providerId="Windows Live" clId="Web-{44677339-0824-45B0-9A5B-CE9D0E3C9C42}" dt="2021-05-19T18:46:05.968" v="3"/>
        <pc:sldMasterMkLst>
          <pc:docMk/>
          <pc:sldMasterMk cId="1223964962" sldId="2147483672"/>
        </pc:sldMasterMkLst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2214220485" sldId="2147483673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1888416781" sldId="2147483674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3807266600" sldId="2147483675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2471830905" sldId="2147483676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1434947462" sldId="2147483677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2629743547" sldId="2147483678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4008001660" sldId="2147483679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3006288101" sldId="2147483680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4075178003" sldId="2147483681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3684577982" sldId="2147483682"/>
          </pc:sldLayoutMkLst>
        </pc:sldLayoutChg>
        <pc:sldLayoutChg chg="add del mod replI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1223964962" sldId="2147483672"/>
            <pc:sldLayoutMk cId="2689964495" sldId="2147483683"/>
          </pc:sldLayoutMkLst>
        </pc:sldLayoutChg>
      </pc:sldMasterChg>
      <pc:sldMasterChg chg="add addSldLayout">
        <pc:chgData name="Залялов Максим" userId="8e1d710c5a06bc73" providerId="Windows Live" clId="Web-{44677339-0824-45B0-9A5B-CE9D0E3C9C42}" dt="2021-05-19T18:46:05.968" v="3"/>
        <pc:sldMasterMkLst>
          <pc:docMk/>
          <pc:sldMasterMk cId="3854252457" sldId="2147483724"/>
        </pc:sldMasterMkLst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1724097615" sldId="2147483712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2010665309" sldId="2147483713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915383530" sldId="2147483714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744900504" sldId="2147483715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2818326456" sldId="2147483716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469708652" sldId="2147483717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3131459290" sldId="2147483718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1498323238" sldId="2147483719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4115221004" sldId="2147483720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1492884702" sldId="2147483721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586208398" sldId="2147483722"/>
          </pc:sldLayoutMkLst>
        </pc:sldLayoutChg>
        <pc:sldLayoutChg chg="add">
          <pc:chgData name="Залялов Максим" userId="8e1d710c5a06bc73" providerId="Windows Live" clId="Web-{44677339-0824-45B0-9A5B-CE9D0E3C9C42}" dt="2021-05-19T18:46:05.968" v="3"/>
          <pc:sldLayoutMkLst>
            <pc:docMk/>
            <pc:sldMasterMk cId="3854252457" sldId="2147483724"/>
            <pc:sldLayoutMk cId="3725488810" sldId="2147483723"/>
          </pc:sldLayoutMkLst>
        </pc:sldLayoutChg>
      </pc:sldMasterChg>
    </pc:docChg>
  </pc:docChgLst>
  <pc:docChgLst>
    <pc:chgData name="Залялов Максим" userId="8e1d710c5a06bc73" providerId="Windows Live" clId="Web-{96BE1020-4328-4A7A-A115-A2DC5B9D37C8}"/>
    <pc:docChg chg="addSld modSld">
      <pc:chgData name="Залялов Максим" userId="8e1d710c5a06bc73" providerId="Windows Live" clId="Web-{96BE1020-4328-4A7A-A115-A2DC5B9D37C8}" dt="2021-05-19T20:43:07.442" v="599" actId="1076"/>
      <pc:docMkLst>
        <pc:docMk/>
      </pc:docMkLst>
      <pc:sldChg chg="addSp modSp">
        <pc:chgData name="Залялов Максим" userId="8e1d710c5a06bc73" providerId="Windows Live" clId="Web-{96BE1020-4328-4A7A-A115-A2DC5B9D37C8}" dt="2021-05-19T19:31:43.729" v="212" actId="20577"/>
        <pc:sldMkLst>
          <pc:docMk/>
          <pc:sldMk cId="1351651579" sldId="256"/>
        </pc:sldMkLst>
        <pc:spChg chg="mod">
          <ac:chgData name="Залялов Максим" userId="8e1d710c5a06bc73" providerId="Windows Live" clId="Web-{96BE1020-4328-4A7A-A115-A2DC5B9D37C8}" dt="2021-05-19T19:31:43.729" v="212" actId="20577"/>
          <ac:spMkLst>
            <pc:docMk/>
            <pc:sldMk cId="1351651579" sldId="256"/>
            <ac:spMk id="2" creationId="{00000000-0000-0000-0000-000000000000}"/>
          </ac:spMkLst>
        </pc:spChg>
        <pc:picChg chg="add mod">
          <ac:chgData name="Залялов Максим" userId="8e1d710c5a06bc73" providerId="Windows Live" clId="Web-{96BE1020-4328-4A7A-A115-A2DC5B9D37C8}" dt="2021-05-19T18:55:07.336" v="52" actId="14100"/>
          <ac:picMkLst>
            <pc:docMk/>
            <pc:sldMk cId="1351651579" sldId="256"/>
            <ac:picMk id="4" creationId="{D94A8E5C-FA65-4E10-858E-C9296DC15D2C}"/>
          </ac:picMkLst>
        </pc:picChg>
      </pc:sldChg>
      <pc:sldChg chg="addSp delSp modSp new mod setBg">
        <pc:chgData name="Залялов Максим" userId="8e1d710c5a06bc73" providerId="Windows Live" clId="Web-{96BE1020-4328-4A7A-A115-A2DC5B9D37C8}" dt="2021-05-19T20:14:00.212" v="424" actId="20577"/>
        <pc:sldMkLst>
          <pc:docMk/>
          <pc:sldMk cId="2416099310" sldId="257"/>
        </pc:sldMkLst>
        <pc:spChg chg="mod">
          <ac:chgData name="Залялов Максим" userId="8e1d710c5a06bc73" providerId="Windows Live" clId="Web-{96BE1020-4328-4A7A-A115-A2DC5B9D37C8}" dt="2021-05-19T20:14:00.212" v="424" actId="20577"/>
          <ac:spMkLst>
            <pc:docMk/>
            <pc:sldMk cId="2416099310" sldId="257"/>
            <ac:spMk id="2" creationId="{7212CED4-E24F-4756-8C7E-61285C90C19F}"/>
          </ac:spMkLst>
        </pc:spChg>
        <pc:spChg chg="del mod">
          <ac:chgData name="Залялов Максим" userId="8e1d710c5a06bc73" providerId="Windows Live" clId="Web-{96BE1020-4328-4A7A-A115-A2DC5B9D37C8}" dt="2021-05-19T18:57:40.871" v="55"/>
          <ac:spMkLst>
            <pc:docMk/>
            <pc:sldMk cId="2416099310" sldId="257"/>
            <ac:spMk id="3" creationId="{1E49037D-658D-4535-A7C7-C3EBEC6FB69B}"/>
          </ac:spMkLst>
        </pc:spChg>
        <pc:spChg chg="add del">
          <ac:chgData name="Залялов Максим" userId="8e1d710c5a06bc73" providerId="Windows Live" clId="Web-{96BE1020-4328-4A7A-A115-A2DC5B9D37C8}" dt="2021-05-19T19:01:32.142" v="113"/>
          <ac:spMkLst>
            <pc:docMk/>
            <pc:sldMk cId="2416099310" sldId="257"/>
            <ac:spMk id="8" creationId="{17718681-A12E-49D6-9925-DD7C68176D61}"/>
          </ac:spMkLst>
        </pc:spChg>
        <pc:spChg chg="add del">
          <ac:chgData name="Залялов Максим" userId="8e1d710c5a06bc73" providerId="Windows Live" clId="Web-{96BE1020-4328-4A7A-A115-A2DC5B9D37C8}" dt="2021-05-19T19:01:32.142" v="113"/>
          <ac:spMkLst>
            <pc:docMk/>
            <pc:sldMk cId="2416099310" sldId="257"/>
            <ac:spMk id="10" creationId="{FBD77573-9EF2-4C35-8285-A1CF6FBB0EA5}"/>
          </ac:spMkLst>
        </pc:spChg>
        <pc:spChg chg="add">
          <ac:chgData name="Залялов Максим" userId="8e1d710c5a06bc73" providerId="Windows Live" clId="Web-{96BE1020-4328-4A7A-A115-A2DC5B9D37C8}" dt="2021-05-19T19:01:32.142" v="113"/>
          <ac:spMkLst>
            <pc:docMk/>
            <pc:sldMk cId="2416099310" sldId="257"/>
            <ac:spMk id="15" creationId="{0D57E7FA-E8FC-45AC-868F-CDC8144939D6}"/>
          </ac:spMkLst>
        </pc:spChg>
        <pc:spChg chg="add">
          <ac:chgData name="Залялов Максим" userId="8e1d710c5a06bc73" providerId="Windows Live" clId="Web-{96BE1020-4328-4A7A-A115-A2DC5B9D37C8}" dt="2021-05-19T19:01:32.142" v="113"/>
          <ac:spMkLst>
            <pc:docMk/>
            <pc:sldMk cId="2416099310" sldId="257"/>
            <ac:spMk id="17" creationId="{B7BD7FCF-A254-4A97-A15C-319B67622677}"/>
          </ac:spMkLst>
        </pc:spChg>
        <pc:spChg chg="add">
          <ac:chgData name="Залялов Максим" userId="8e1d710c5a06bc73" providerId="Windows Live" clId="Web-{96BE1020-4328-4A7A-A115-A2DC5B9D37C8}" dt="2021-05-19T19:01:32.142" v="113"/>
          <ac:spMkLst>
            <pc:docMk/>
            <pc:sldMk cId="2416099310" sldId="257"/>
            <ac:spMk id="19" creationId="{52FFAF72-6204-4676-9C6F-9A4CC4D91805}"/>
          </ac:spMkLst>
        </pc:spChg>
        <pc:picChg chg="add mod ord">
          <ac:chgData name="Залялов Максим" userId="8e1d710c5a06bc73" providerId="Windows Live" clId="Web-{96BE1020-4328-4A7A-A115-A2DC5B9D37C8}" dt="2021-05-19T19:01:32.142" v="113"/>
          <ac:picMkLst>
            <pc:docMk/>
            <pc:sldMk cId="2416099310" sldId="257"/>
            <ac:picMk id="4" creationId="{737E9881-A57D-4735-BCA2-3C026626CCA8}"/>
          </ac:picMkLst>
        </pc:picChg>
      </pc:sldChg>
      <pc:sldChg chg="addSp delSp modSp new mod setBg">
        <pc:chgData name="Залялов Максим" userId="8e1d710c5a06bc73" providerId="Windows Live" clId="Web-{96BE1020-4328-4A7A-A115-A2DC5B9D37C8}" dt="2021-05-19T19:56:56.891" v="293" actId="20577"/>
        <pc:sldMkLst>
          <pc:docMk/>
          <pc:sldMk cId="3344320125" sldId="258"/>
        </pc:sldMkLst>
        <pc:spChg chg="mod">
          <ac:chgData name="Залялов Максим" userId="8e1d710c5a06bc73" providerId="Windows Live" clId="Web-{96BE1020-4328-4A7A-A115-A2DC5B9D37C8}" dt="2021-05-19T19:56:56.891" v="293" actId="20577"/>
          <ac:spMkLst>
            <pc:docMk/>
            <pc:sldMk cId="3344320125" sldId="258"/>
            <ac:spMk id="2" creationId="{666A709A-F55E-4359-8526-E92CDBCE99CD}"/>
          </ac:spMkLst>
        </pc:spChg>
        <pc:spChg chg="del mod">
          <ac:chgData name="Залялов Максим" userId="8e1d710c5a06bc73" providerId="Windows Live" clId="Web-{96BE1020-4328-4A7A-A115-A2DC5B9D37C8}" dt="2021-05-19T19:08:49.465" v="177"/>
          <ac:spMkLst>
            <pc:docMk/>
            <pc:sldMk cId="3344320125" sldId="258"/>
            <ac:spMk id="3" creationId="{5D515C77-33DE-451B-AAF8-5C5AFB2BD24F}"/>
          </ac:spMkLst>
        </pc:spChg>
        <pc:spChg chg="add">
          <ac:chgData name="Залялов Максим" userId="8e1d710c5a06bc73" providerId="Windows Live" clId="Web-{96BE1020-4328-4A7A-A115-A2DC5B9D37C8}" dt="2021-05-19T19:06:29.821" v="176"/>
          <ac:spMkLst>
            <pc:docMk/>
            <pc:sldMk cId="3344320125" sldId="258"/>
            <ac:spMk id="8" creationId="{FBE20309-1FB9-4818-BAFA-9C4C0534178B}"/>
          </ac:spMkLst>
        </pc:spChg>
        <pc:spChg chg="add">
          <ac:chgData name="Залялов Максим" userId="8e1d710c5a06bc73" providerId="Windows Live" clId="Web-{96BE1020-4328-4A7A-A115-A2DC5B9D37C8}" dt="2021-05-19T19:06:29.821" v="176"/>
          <ac:spMkLst>
            <pc:docMk/>
            <pc:sldMk cId="3344320125" sldId="258"/>
            <ac:spMk id="10" creationId="{FBD77573-9EF2-4C35-8285-A1CF6FBB0EA5}"/>
          </ac:spMkLst>
        </pc:spChg>
        <pc:picChg chg="add mod ord">
          <ac:chgData name="Залялов Максим" userId="8e1d710c5a06bc73" providerId="Windows Live" clId="Web-{96BE1020-4328-4A7A-A115-A2DC5B9D37C8}" dt="2021-05-19T19:08:53.433" v="178" actId="14100"/>
          <ac:picMkLst>
            <pc:docMk/>
            <pc:sldMk cId="3344320125" sldId="258"/>
            <ac:picMk id="4" creationId="{D9E35ECF-7BCC-4094-95CD-E750D7154C12}"/>
          </ac:picMkLst>
        </pc:picChg>
      </pc:sldChg>
      <pc:sldChg chg="addSp delSp modSp new mod setBg">
        <pc:chgData name="Залялов Максим" userId="8e1d710c5a06bc73" providerId="Windows Live" clId="Web-{96BE1020-4328-4A7A-A115-A2DC5B9D37C8}" dt="2021-05-19T19:56:49.719" v="292" actId="20577"/>
        <pc:sldMkLst>
          <pc:docMk/>
          <pc:sldMk cId="2786919340" sldId="259"/>
        </pc:sldMkLst>
        <pc:spChg chg="mod">
          <ac:chgData name="Залялов Максим" userId="8e1d710c5a06bc73" providerId="Windows Live" clId="Web-{96BE1020-4328-4A7A-A115-A2DC5B9D37C8}" dt="2021-05-19T19:56:49.719" v="292" actId="20577"/>
          <ac:spMkLst>
            <pc:docMk/>
            <pc:sldMk cId="2786919340" sldId="259"/>
            <ac:spMk id="2" creationId="{9BC7EEB4-C305-49B7-8E77-4F31CEFB0B1D}"/>
          </ac:spMkLst>
        </pc:spChg>
        <pc:spChg chg="del mod">
          <ac:chgData name="Залялов Максим" userId="8e1d710c5a06bc73" providerId="Windows Live" clId="Web-{96BE1020-4328-4A7A-A115-A2DC5B9D37C8}" dt="2021-05-19T19:13:25.002" v="204"/>
          <ac:spMkLst>
            <pc:docMk/>
            <pc:sldMk cId="2786919340" sldId="259"/>
            <ac:spMk id="3" creationId="{559610F4-47CF-4A6E-8655-D36FED54D8CC}"/>
          </ac:spMkLst>
        </pc:spChg>
        <pc:spChg chg="add">
          <ac:chgData name="Залялов Максим" userId="8e1d710c5a06bc73" providerId="Windows Live" clId="Web-{96BE1020-4328-4A7A-A115-A2DC5B9D37C8}" dt="2021-05-19T19:12:57.314" v="203"/>
          <ac:spMkLst>
            <pc:docMk/>
            <pc:sldMk cId="2786919340" sldId="259"/>
            <ac:spMk id="8" creationId="{FBE20309-1FB9-4818-BAFA-9C4C0534178B}"/>
          </ac:spMkLst>
        </pc:spChg>
        <pc:spChg chg="add">
          <ac:chgData name="Залялов Максим" userId="8e1d710c5a06bc73" providerId="Windows Live" clId="Web-{96BE1020-4328-4A7A-A115-A2DC5B9D37C8}" dt="2021-05-19T19:12:57.314" v="203"/>
          <ac:spMkLst>
            <pc:docMk/>
            <pc:sldMk cId="2786919340" sldId="259"/>
            <ac:spMk id="10" creationId="{FBD77573-9EF2-4C35-8285-A1CF6FBB0EA5}"/>
          </ac:spMkLst>
        </pc:spChg>
        <pc:picChg chg="add mod ord">
          <ac:chgData name="Залялов Максим" userId="8e1d710c5a06bc73" providerId="Windows Live" clId="Web-{96BE1020-4328-4A7A-A115-A2DC5B9D37C8}" dt="2021-05-19T19:13:25.002" v="204"/>
          <ac:picMkLst>
            <pc:docMk/>
            <pc:sldMk cId="2786919340" sldId="259"/>
            <ac:picMk id="4" creationId="{F7D40927-FF59-4C09-94C1-234145252689}"/>
          </ac:picMkLst>
        </pc:picChg>
      </pc:sldChg>
      <pc:sldChg chg="addSp delSp modSp new mod setBg addAnim modAnim">
        <pc:chgData name="Залялов Максим" userId="8e1d710c5a06bc73" providerId="Windows Live" clId="Web-{96BE1020-4328-4A7A-A115-A2DC5B9D37C8}" dt="2021-05-19T20:40:25.829" v="578"/>
        <pc:sldMkLst>
          <pc:docMk/>
          <pc:sldMk cId="3808830342" sldId="260"/>
        </pc:sldMkLst>
        <pc:spChg chg="mod">
          <ac:chgData name="Залялов Максим" userId="8e1d710c5a06bc73" providerId="Windows Live" clId="Web-{96BE1020-4328-4A7A-A115-A2DC5B9D37C8}" dt="2021-05-19T19:46:12.672" v="262" actId="20577"/>
          <ac:spMkLst>
            <pc:docMk/>
            <pc:sldMk cId="3808830342" sldId="260"/>
            <ac:spMk id="2" creationId="{C85CAD74-05A5-40DD-9F2D-DB09483B6C3C}"/>
          </ac:spMkLst>
        </pc:spChg>
        <pc:spChg chg="del">
          <ac:chgData name="Залялов Максим" userId="8e1d710c5a06bc73" providerId="Windows Live" clId="Web-{96BE1020-4328-4A7A-A115-A2DC5B9D37C8}" dt="2021-05-19T19:39:15.318" v="234"/>
          <ac:spMkLst>
            <pc:docMk/>
            <pc:sldMk cId="3808830342" sldId="260"/>
            <ac:spMk id="3" creationId="{45E90541-012F-471E-BDC4-134C1B1F5761}"/>
          </ac:spMkLst>
        </pc:spChg>
        <pc:spChg chg="add">
          <ac:chgData name="Залялов Максим" userId="8e1d710c5a06bc73" providerId="Windows Live" clId="Web-{96BE1020-4328-4A7A-A115-A2DC5B9D37C8}" dt="2021-05-19T19:39:39.491" v="235"/>
          <ac:spMkLst>
            <pc:docMk/>
            <pc:sldMk cId="3808830342" sldId="260"/>
            <ac:spMk id="9" creationId="{0D57E7FA-E8FC-45AC-868F-CDC8144939D6}"/>
          </ac:spMkLst>
        </pc:spChg>
        <pc:spChg chg="add">
          <ac:chgData name="Залялов Максим" userId="8e1d710c5a06bc73" providerId="Windows Live" clId="Web-{96BE1020-4328-4A7A-A115-A2DC5B9D37C8}" dt="2021-05-19T19:39:39.491" v="235"/>
          <ac:spMkLst>
            <pc:docMk/>
            <pc:sldMk cId="3808830342" sldId="260"/>
            <ac:spMk id="11" creationId="{B7BD7FCF-A254-4A97-A15C-319B67622677}"/>
          </ac:spMkLst>
        </pc:spChg>
        <pc:spChg chg="add">
          <ac:chgData name="Залялов Максим" userId="8e1d710c5a06bc73" providerId="Windows Live" clId="Web-{96BE1020-4328-4A7A-A115-A2DC5B9D37C8}" dt="2021-05-19T19:39:39.491" v="235"/>
          <ac:spMkLst>
            <pc:docMk/>
            <pc:sldMk cId="3808830342" sldId="260"/>
            <ac:spMk id="13" creationId="{52FFAF72-6204-4676-9C6F-9A4CC4D91805}"/>
          </ac:spMkLst>
        </pc:spChg>
        <pc:picChg chg="add mod ord">
          <ac:chgData name="Залялов Максим" userId="8e1d710c5a06bc73" providerId="Windows Live" clId="Web-{96BE1020-4328-4A7A-A115-A2DC5B9D37C8}" dt="2021-05-19T19:39:39.491" v="235"/>
          <ac:picMkLst>
            <pc:docMk/>
            <pc:sldMk cId="3808830342" sldId="260"/>
            <ac:picMk id="4" creationId="{58864F94-BD07-4257-8DCE-E721F3125E5F}"/>
          </ac:picMkLst>
        </pc:picChg>
      </pc:sldChg>
      <pc:sldChg chg="addSp delSp modSp new mod setBg addAnim modAnim">
        <pc:chgData name="Залялов Максим" userId="8e1d710c5a06bc73" providerId="Windows Live" clId="Web-{96BE1020-4328-4A7A-A115-A2DC5B9D37C8}" dt="2021-05-19T20:40:34.532" v="581"/>
        <pc:sldMkLst>
          <pc:docMk/>
          <pc:sldMk cId="437444314" sldId="261"/>
        </pc:sldMkLst>
        <pc:spChg chg="mod">
          <ac:chgData name="Залялов Максим" userId="8e1d710c5a06bc73" providerId="Windows Live" clId="Web-{96BE1020-4328-4A7A-A115-A2DC5B9D37C8}" dt="2021-05-19T19:46:27.423" v="263" actId="20577"/>
          <ac:spMkLst>
            <pc:docMk/>
            <pc:sldMk cId="437444314" sldId="261"/>
            <ac:spMk id="2" creationId="{E9FE924E-FE2C-4D11-8FBD-03A19AA964B8}"/>
          </ac:spMkLst>
        </pc:spChg>
        <pc:spChg chg="del mod">
          <ac:chgData name="Залялов Максим" userId="8e1d710c5a06bc73" providerId="Windows Live" clId="Web-{96BE1020-4328-4A7A-A115-A2DC5B9D37C8}" dt="2021-05-19T19:45:35.828" v="257"/>
          <ac:spMkLst>
            <pc:docMk/>
            <pc:sldMk cId="437444314" sldId="261"/>
            <ac:spMk id="3" creationId="{940A1EF3-972E-48A9-AB78-607FA2B62EE5}"/>
          </ac:spMkLst>
        </pc:spChg>
        <pc:spChg chg="add">
          <ac:chgData name="Залялов Максим" userId="8e1d710c5a06bc73" providerId="Windows Live" clId="Web-{96BE1020-4328-4A7A-A115-A2DC5B9D37C8}" dt="2021-05-19T19:43:01.402" v="256"/>
          <ac:spMkLst>
            <pc:docMk/>
            <pc:sldMk cId="437444314" sldId="261"/>
            <ac:spMk id="8" creationId="{FBE20309-1FB9-4818-BAFA-9C4C0534178B}"/>
          </ac:spMkLst>
        </pc:spChg>
        <pc:spChg chg="add">
          <ac:chgData name="Залялов Максим" userId="8e1d710c5a06bc73" providerId="Windows Live" clId="Web-{96BE1020-4328-4A7A-A115-A2DC5B9D37C8}" dt="2021-05-19T19:43:01.402" v="256"/>
          <ac:spMkLst>
            <pc:docMk/>
            <pc:sldMk cId="437444314" sldId="261"/>
            <ac:spMk id="10" creationId="{FBD77573-9EF2-4C35-8285-A1CF6FBB0EA5}"/>
          </ac:spMkLst>
        </pc:spChg>
        <pc:picChg chg="add mod ord">
          <ac:chgData name="Залялов Максим" userId="8e1d710c5a06bc73" providerId="Windows Live" clId="Web-{96BE1020-4328-4A7A-A115-A2DC5B9D37C8}" dt="2021-05-19T19:45:35.828" v="257"/>
          <ac:picMkLst>
            <pc:docMk/>
            <pc:sldMk cId="437444314" sldId="261"/>
            <ac:picMk id="4" creationId="{BD20E691-124B-4687-ACD1-C2F629794D77}"/>
          </ac:picMkLst>
        </pc:picChg>
      </pc:sldChg>
      <pc:sldChg chg="addSp delSp modSp new mod setBg addAnim modAnim">
        <pc:chgData name="Залялов Максим" userId="8e1d710c5a06bc73" providerId="Windows Live" clId="Web-{96BE1020-4328-4A7A-A115-A2DC5B9D37C8}" dt="2021-05-19T20:40:40.782" v="585"/>
        <pc:sldMkLst>
          <pc:docMk/>
          <pc:sldMk cId="3459069775" sldId="262"/>
        </pc:sldMkLst>
        <pc:spChg chg="mod">
          <ac:chgData name="Залялов Максим" userId="8e1d710c5a06bc73" providerId="Windows Live" clId="Web-{96BE1020-4328-4A7A-A115-A2DC5B9D37C8}" dt="2021-05-19T19:50:11.084" v="269" actId="14100"/>
          <ac:spMkLst>
            <pc:docMk/>
            <pc:sldMk cId="3459069775" sldId="262"/>
            <ac:spMk id="2" creationId="{3B224A9F-6F1B-4159-A042-F91AA3F27D3C}"/>
          </ac:spMkLst>
        </pc:spChg>
        <pc:spChg chg="del mod">
          <ac:chgData name="Залялов Максим" userId="8e1d710c5a06bc73" providerId="Windows Live" clId="Web-{96BE1020-4328-4A7A-A115-A2DC5B9D37C8}" dt="2021-05-19T19:48:32.332" v="266"/>
          <ac:spMkLst>
            <pc:docMk/>
            <pc:sldMk cId="3459069775" sldId="262"/>
            <ac:spMk id="3" creationId="{021B6475-F17D-4FDC-B316-9098129FD89E}"/>
          </ac:spMkLst>
        </pc:spChg>
        <pc:spChg chg="add">
          <ac:chgData name="Залялов Максим" userId="8e1d710c5a06bc73" providerId="Windows Live" clId="Web-{96BE1020-4328-4A7A-A115-A2DC5B9D37C8}" dt="2021-05-19T19:48:12.863" v="265"/>
          <ac:spMkLst>
            <pc:docMk/>
            <pc:sldMk cId="3459069775" sldId="262"/>
            <ac:spMk id="8" creationId="{FBE20309-1FB9-4818-BAFA-9C4C0534178B}"/>
          </ac:spMkLst>
        </pc:spChg>
        <pc:spChg chg="add">
          <ac:chgData name="Залялов Максим" userId="8e1d710c5a06bc73" providerId="Windows Live" clId="Web-{96BE1020-4328-4A7A-A115-A2DC5B9D37C8}" dt="2021-05-19T19:48:12.863" v="265"/>
          <ac:spMkLst>
            <pc:docMk/>
            <pc:sldMk cId="3459069775" sldId="262"/>
            <ac:spMk id="10" creationId="{FBD77573-9EF2-4C35-8285-A1CF6FBB0EA5}"/>
          </ac:spMkLst>
        </pc:spChg>
        <pc:picChg chg="add mod ord">
          <ac:chgData name="Залялов Максим" userId="8e1d710c5a06bc73" providerId="Windows Live" clId="Web-{96BE1020-4328-4A7A-A115-A2DC5B9D37C8}" dt="2021-05-19T20:40:37.220" v="582" actId="1076"/>
          <ac:picMkLst>
            <pc:docMk/>
            <pc:sldMk cId="3459069775" sldId="262"/>
            <ac:picMk id="4" creationId="{5426F68F-8F94-4B59-90DD-0F3773D15207}"/>
          </ac:picMkLst>
        </pc:picChg>
      </pc:sldChg>
      <pc:sldChg chg="addSp delSp modSp new mod setBg addAnim modAnim">
        <pc:chgData name="Залялов Максим" userId="8e1d710c5a06bc73" providerId="Windows Live" clId="Web-{96BE1020-4328-4A7A-A115-A2DC5B9D37C8}" dt="2021-05-19T20:40:47.329" v="588"/>
        <pc:sldMkLst>
          <pc:docMk/>
          <pc:sldMk cId="1537518271" sldId="263"/>
        </pc:sldMkLst>
        <pc:spChg chg="mod">
          <ac:chgData name="Залялов Максим" userId="8e1d710c5a06bc73" providerId="Windows Live" clId="Web-{96BE1020-4328-4A7A-A115-A2DC5B9D37C8}" dt="2021-05-19T19:53:06.901" v="276" actId="14100"/>
          <ac:spMkLst>
            <pc:docMk/>
            <pc:sldMk cId="1537518271" sldId="263"/>
            <ac:spMk id="2" creationId="{C935D65F-D5CC-4EF5-8EA3-A6587E6D54AB}"/>
          </ac:spMkLst>
        </pc:spChg>
        <pc:spChg chg="del mod">
          <ac:chgData name="Залялов Максим" userId="8e1d710c5a06bc73" providerId="Windows Live" clId="Web-{96BE1020-4328-4A7A-A115-A2DC5B9D37C8}" dt="2021-05-19T19:52:11.572" v="272"/>
          <ac:spMkLst>
            <pc:docMk/>
            <pc:sldMk cId="1537518271" sldId="263"/>
            <ac:spMk id="3" creationId="{9AC5F7D6-04A6-4EE8-B543-3F948B7B6648}"/>
          </ac:spMkLst>
        </pc:spChg>
        <pc:spChg chg="add mod">
          <ac:chgData name="Залялов Максим" userId="8e1d710c5a06bc73" providerId="Windows Live" clId="Web-{96BE1020-4328-4A7A-A115-A2DC5B9D37C8}" dt="2021-05-19T19:55:52.655" v="289" actId="20577"/>
          <ac:spMkLst>
            <pc:docMk/>
            <pc:sldMk cId="1537518271" sldId="263"/>
            <ac:spMk id="5" creationId="{0202C251-8EE1-46B0-99BF-B614EBC0EB7B}"/>
          </ac:spMkLst>
        </pc:spChg>
        <pc:spChg chg="add">
          <ac:chgData name="Залялов Максим" userId="8e1d710c5a06bc73" providerId="Windows Live" clId="Web-{96BE1020-4328-4A7A-A115-A2DC5B9D37C8}" dt="2021-05-19T19:51:58.540" v="271"/>
          <ac:spMkLst>
            <pc:docMk/>
            <pc:sldMk cId="1537518271" sldId="263"/>
            <ac:spMk id="8" creationId="{FBE20309-1FB9-4818-BAFA-9C4C0534178B}"/>
          </ac:spMkLst>
        </pc:spChg>
        <pc:spChg chg="add">
          <ac:chgData name="Залялов Максим" userId="8e1d710c5a06bc73" providerId="Windows Live" clId="Web-{96BE1020-4328-4A7A-A115-A2DC5B9D37C8}" dt="2021-05-19T19:51:58.540" v="271"/>
          <ac:spMkLst>
            <pc:docMk/>
            <pc:sldMk cId="1537518271" sldId="263"/>
            <ac:spMk id="10" creationId="{FBD77573-9EF2-4C35-8285-A1CF6FBB0EA5}"/>
          </ac:spMkLst>
        </pc:spChg>
        <pc:picChg chg="add mod ord">
          <ac:chgData name="Залялов Максим" userId="8e1d710c5a06bc73" providerId="Windows Live" clId="Web-{96BE1020-4328-4A7A-A115-A2DC5B9D37C8}" dt="2021-05-19T19:53:09.995" v="277" actId="14100"/>
          <ac:picMkLst>
            <pc:docMk/>
            <pc:sldMk cId="1537518271" sldId="263"/>
            <ac:picMk id="4" creationId="{6D397856-DEE2-4875-BE72-072F35477E20}"/>
          </ac:picMkLst>
        </pc:picChg>
      </pc:sldChg>
      <pc:sldChg chg="addSp delSp modSp new mod setBg addAnim modAnim">
        <pc:chgData name="Залялов Максим" userId="8e1d710c5a06bc73" providerId="Windows Live" clId="Web-{96BE1020-4328-4A7A-A115-A2DC5B9D37C8}" dt="2021-05-19T20:40:53.079" v="591"/>
        <pc:sldMkLst>
          <pc:docMk/>
          <pc:sldMk cId="3330587848" sldId="264"/>
        </pc:sldMkLst>
        <pc:spChg chg="mod">
          <ac:chgData name="Залялов Максим" userId="8e1d710c5a06bc73" providerId="Windows Live" clId="Web-{96BE1020-4328-4A7A-A115-A2DC5B9D37C8}" dt="2021-05-19T19:55:25.029" v="284" actId="14100"/>
          <ac:spMkLst>
            <pc:docMk/>
            <pc:sldMk cId="3330587848" sldId="264"/>
            <ac:spMk id="2" creationId="{19FAFD35-FEDC-42ED-A7E0-5D07FFAC2D97}"/>
          </ac:spMkLst>
        </pc:spChg>
        <pc:spChg chg="del mod">
          <ac:chgData name="Залялов Максим" userId="8e1d710c5a06bc73" providerId="Windows Live" clId="Web-{96BE1020-4328-4A7A-A115-A2DC5B9D37C8}" dt="2021-05-19T19:55:04.560" v="281"/>
          <ac:spMkLst>
            <pc:docMk/>
            <pc:sldMk cId="3330587848" sldId="264"/>
            <ac:spMk id="3" creationId="{02A7E62C-04CA-4EEC-9CCE-3B946A633190}"/>
          </ac:spMkLst>
        </pc:spChg>
        <pc:spChg chg="add">
          <ac:chgData name="Залялов Максим" userId="8e1d710c5a06bc73" providerId="Windows Live" clId="Web-{96BE1020-4328-4A7A-A115-A2DC5B9D37C8}" dt="2021-05-19T19:53:23.214" v="280"/>
          <ac:spMkLst>
            <pc:docMk/>
            <pc:sldMk cId="3330587848" sldId="264"/>
            <ac:spMk id="8" creationId="{FBE20309-1FB9-4818-BAFA-9C4C0534178B}"/>
          </ac:spMkLst>
        </pc:spChg>
        <pc:spChg chg="add">
          <ac:chgData name="Залялов Максим" userId="8e1d710c5a06bc73" providerId="Windows Live" clId="Web-{96BE1020-4328-4A7A-A115-A2DC5B9D37C8}" dt="2021-05-19T19:53:23.214" v="280"/>
          <ac:spMkLst>
            <pc:docMk/>
            <pc:sldMk cId="3330587848" sldId="264"/>
            <ac:spMk id="10" creationId="{FBD77573-9EF2-4C35-8285-A1CF6FBB0EA5}"/>
          </ac:spMkLst>
        </pc:spChg>
        <pc:picChg chg="add mod ord">
          <ac:chgData name="Залялов Максим" userId="8e1d710c5a06bc73" providerId="Windows Live" clId="Web-{96BE1020-4328-4A7A-A115-A2DC5B9D37C8}" dt="2021-05-19T19:55:29.154" v="285" actId="14100"/>
          <ac:picMkLst>
            <pc:docMk/>
            <pc:sldMk cId="3330587848" sldId="264"/>
            <ac:picMk id="4" creationId="{D9A5EA34-ACBB-497C-8B11-005956649246}"/>
          </ac:picMkLst>
        </pc:picChg>
      </pc:sldChg>
      <pc:sldChg chg="addSp delSp modSp new mod setBg">
        <pc:chgData name="Залялов Максим" userId="8e1d710c5a06bc73" providerId="Windows Live" clId="Web-{96BE1020-4328-4A7A-A115-A2DC5B9D37C8}" dt="2021-05-19T20:11:31.475" v="420"/>
        <pc:sldMkLst>
          <pc:docMk/>
          <pc:sldMk cId="1464408762" sldId="265"/>
        </pc:sldMkLst>
        <pc:spChg chg="mod">
          <ac:chgData name="Залялов Максим" userId="8e1d710c5a06bc73" providerId="Windows Live" clId="Web-{96BE1020-4328-4A7A-A115-A2DC5B9D37C8}" dt="2021-05-19T20:11:31.475" v="420"/>
          <ac:spMkLst>
            <pc:docMk/>
            <pc:sldMk cId="1464408762" sldId="265"/>
            <ac:spMk id="2" creationId="{C808B346-DDF5-4BD2-B6BF-2CC2BBDF20B9}"/>
          </ac:spMkLst>
        </pc:spChg>
        <pc:spChg chg="add del mod">
          <ac:chgData name="Залялов Максим" userId="8e1d710c5a06bc73" providerId="Windows Live" clId="Web-{96BE1020-4328-4A7A-A115-A2DC5B9D37C8}" dt="2021-05-19T20:11:31.475" v="420"/>
          <ac:spMkLst>
            <pc:docMk/>
            <pc:sldMk cId="1464408762" sldId="265"/>
            <ac:spMk id="3" creationId="{6AF9C75B-9FA4-4A27-A3AB-4AB2B40A23FB}"/>
          </ac:spMkLst>
        </pc:spChg>
        <pc:spChg chg="add del">
          <ac:chgData name="Залялов Максим" userId="8e1d710c5a06bc73" providerId="Windows Live" clId="Web-{96BE1020-4328-4A7A-A115-A2DC5B9D37C8}" dt="2021-05-19T20:11:31.475" v="420"/>
          <ac:spMkLst>
            <pc:docMk/>
            <pc:sldMk cId="1464408762" sldId="265"/>
            <ac:spMk id="8" creationId="{FBE20309-1FB9-4818-BAFA-9C4C0534178B}"/>
          </ac:spMkLst>
        </pc:spChg>
        <pc:spChg chg="add del">
          <ac:chgData name="Залялов Максим" userId="8e1d710c5a06bc73" providerId="Windows Live" clId="Web-{96BE1020-4328-4A7A-A115-A2DC5B9D37C8}" dt="2021-05-19T20:11:31.475" v="420"/>
          <ac:spMkLst>
            <pc:docMk/>
            <pc:sldMk cId="1464408762" sldId="265"/>
            <ac:spMk id="10" creationId="{FBD77573-9EF2-4C35-8285-A1CF6FBB0EA5}"/>
          </ac:spMkLst>
        </pc:spChg>
        <pc:spChg chg="add del">
          <ac:chgData name="Залялов Максим" userId="8e1d710c5a06bc73" providerId="Windows Live" clId="Web-{96BE1020-4328-4A7A-A115-A2DC5B9D37C8}" dt="2021-05-19T20:10:41.145" v="415"/>
          <ac:spMkLst>
            <pc:docMk/>
            <pc:sldMk cId="1464408762" sldId="265"/>
            <ac:spMk id="13" creationId="{98DED6BC-9A3E-48D4-AD7C-A56D63F547E8}"/>
          </ac:spMkLst>
        </pc:spChg>
        <pc:spChg chg="add del">
          <ac:chgData name="Залялов Максим" userId="8e1d710c5a06bc73" providerId="Windows Live" clId="Web-{96BE1020-4328-4A7A-A115-A2DC5B9D37C8}" dt="2021-05-19T20:10:41.145" v="415"/>
          <ac:spMkLst>
            <pc:docMk/>
            <pc:sldMk cId="1464408762" sldId="265"/>
            <ac:spMk id="14" creationId="{6B6E033A-DB2E-49B8-B600-B38E0C280263}"/>
          </ac:spMkLst>
        </pc:spChg>
        <pc:spChg chg="add del">
          <ac:chgData name="Залялов Максим" userId="8e1d710c5a06bc73" providerId="Windows Live" clId="Web-{96BE1020-4328-4A7A-A115-A2DC5B9D37C8}" dt="2021-05-19T20:10:34.708" v="413"/>
          <ac:spMkLst>
            <pc:docMk/>
            <pc:sldMk cId="1464408762" sldId="265"/>
            <ac:spMk id="16" creationId="{55A04F75-79E1-42E2-94A3-5B432E019BEB}"/>
          </ac:spMkLst>
        </pc:spChg>
        <pc:spChg chg="add del">
          <ac:chgData name="Залялов Максим" userId="8e1d710c5a06bc73" providerId="Windows Live" clId="Web-{96BE1020-4328-4A7A-A115-A2DC5B9D37C8}" dt="2021-05-19T20:11:00.318" v="417"/>
          <ac:spMkLst>
            <pc:docMk/>
            <pc:sldMk cId="1464408762" sldId="265"/>
            <ac:spMk id="17" creationId="{55A04F75-79E1-42E2-94A3-5B432E019BEB}"/>
          </ac:spMkLst>
        </pc:spChg>
        <pc:spChg chg="add del">
          <ac:chgData name="Залялов Максим" userId="8e1d710c5a06bc73" providerId="Windows Live" clId="Web-{96BE1020-4328-4A7A-A115-A2DC5B9D37C8}" dt="2021-05-19T20:10:34.708" v="413"/>
          <ac:spMkLst>
            <pc:docMk/>
            <pc:sldMk cId="1464408762" sldId="265"/>
            <ac:spMk id="18" creationId="{6B6E033A-DB2E-49B8-B600-B38E0C280263}"/>
          </ac:spMkLst>
        </pc:spChg>
        <pc:spChg chg="add del">
          <ac:chgData name="Залялов Максим" userId="8e1d710c5a06bc73" providerId="Windows Live" clId="Web-{96BE1020-4328-4A7A-A115-A2DC5B9D37C8}" dt="2021-05-19T20:11:00.318" v="417"/>
          <ac:spMkLst>
            <pc:docMk/>
            <pc:sldMk cId="1464408762" sldId="265"/>
            <ac:spMk id="19" creationId="{6B6E033A-DB2E-49B8-B600-B38E0C280263}"/>
          </ac:spMkLst>
        </pc:spChg>
        <pc:spChg chg="add del">
          <ac:chgData name="Залялов Максим" userId="8e1d710c5a06bc73" providerId="Windows Live" clId="Web-{96BE1020-4328-4A7A-A115-A2DC5B9D37C8}" dt="2021-05-19T20:11:25.881" v="419"/>
          <ac:spMkLst>
            <pc:docMk/>
            <pc:sldMk cId="1464408762" sldId="265"/>
            <ac:spMk id="21" creationId="{55A04F75-79E1-42E2-94A3-5B432E019BEB}"/>
          </ac:spMkLst>
        </pc:spChg>
        <pc:spChg chg="add del">
          <ac:chgData name="Залялов Максим" userId="8e1d710c5a06bc73" providerId="Windows Live" clId="Web-{96BE1020-4328-4A7A-A115-A2DC5B9D37C8}" dt="2021-05-19T20:11:25.881" v="419"/>
          <ac:spMkLst>
            <pc:docMk/>
            <pc:sldMk cId="1464408762" sldId="265"/>
            <ac:spMk id="22" creationId="{6B6E033A-DB2E-49B8-B600-B38E0C280263}"/>
          </ac:spMkLst>
        </pc:spChg>
        <pc:spChg chg="add">
          <ac:chgData name="Залялов Максим" userId="8e1d710c5a06bc73" providerId="Windows Live" clId="Web-{96BE1020-4328-4A7A-A115-A2DC5B9D37C8}" dt="2021-05-19T20:11:31.475" v="420"/>
          <ac:spMkLst>
            <pc:docMk/>
            <pc:sldMk cId="1464408762" sldId="265"/>
            <ac:spMk id="24" creationId="{55A04F75-79E1-42E2-94A3-5B432E019BEB}"/>
          </ac:spMkLst>
        </pc:spChg>
        <pc:spChg chg="add">
          <ac:chgData name="Залялов Максим" userId="8e1d710c5a06bc73" providerId="Windows Live" clId="Web-{96BE1020-4328-4A7A-A115-A2DC5B9D37C8}" dt="2021-05-19T20:11:31.475" v="420"/>
          <ac:spMkLst>
            <pc:docMk/>
            <pc:sldMk cId="1464408762" sldId="265"/>
            <ac:spMk id="25" creationId="{6B6E033A-DB2E-49B8-B600-B38E0C280263}"/>
          </ac:spMkLst>
        </pc:spChg>
        <pc:graphicFrameChg chg="add del">
          <ac:chgData name="Залялов Максим" userId="8e1d710c5a06bc73" providerId="Windows Live" clId="Web-{96BE1020-4328-4A7A-A115-A2DC5B9D37C8}" dt="2021-05-19T20:10:34.708" v="413"/>
          <ac:graphicFrameMkLst>
            <pc:docMk/>
            <pc:sldMk cId="1464408762" sldId="265"/>
            <ac:graphicFrameMk id="12" creationId="{209C4C64-F30A-42F2-9720-93203E98ADFF}"/>
          </ac:graphicFrameMkLst>
        </pc:graphicFrameChg>
        <pc:graphicFrameChg chg="add del">
          <ac:chgData name="Залялов Максим" userId="8e1d710c5a06bc73" providerId="Windows Live" clId="Web-{96BE1020-4328-4A7A-A115-A2DC5B9D37C8}" dt="2021-05-19T20:10:41.145" v="415"/>
          <ac:graphicFrameMkLst>
            <pc:docMk/>
            <pc:sldMk cId="1464408762" sldId="265"/>
            <ac:graphicFrameMk id="15" creationId="{B5266820-4FF8-47DD-BF75-6628FFFAA1D3}"/>
          </ac:graphicFrameMkLst>
        </pc:graphicFrameChg>
        <pc:graphicFrameChg chg="add del">
          <ac:chgData name="Залялов Максим" userId="8e1d710c5a06bc73" providerId="Windows Live" clId="Web-{96BE1020-4328-4A7A-A115-A2DC5B9D37C8}" dt="2021-05-19T20:11:00.318" v="417"/>
          <ac:graphicFrameMkLst>
            <pc:docMk/>
            <pc:sldMk cId="1464408762" sldId="265"/>
            <ac:graphicFrameMk id="20" creationId="{209C4C64-F30A-42F2-9720-93203E98ADFF}"/>
          </ac:graphicFrameMkLst>
        </pc:graphicFrameChg>
        <pc:graphicFrameChg chg="add del">
          <ac:chgData name="Залялов Максим" userId="8e1d710c5a06bc73" providerId="Windows Live" clId="Web-{96BE1020-4328-4A7A-A115-A2DC5B9D37C8}" dt="2021-05-19T20:11:25.881" v="419"/>
          <ac:graphicFrameMkLst>
            <pc:docMk/>
            <pc:sldMk cId="1464408762" sldId="265"/>
            <ac:graphicFrameMk id="23" creationId="{209C4C64-F30A-42F2-9720-93203E98ADFF}"/>
          </ac:graphicFrameMkLst>
        </pc:graphicFrameChg>
        <pc:graphicFrameChg chg="add">
          <ac:chgData name="Залялов Максим" userId="8e1d710c5a06bc73" providerId="Windows Live" clId="Web-{96BE1020-4328-4A7A-A115-A2DC5B9D37C8}" dt="2021-05-19T20:11:31.475" v="420"/>
          <ac:graphicFrameMkLst>
            <pc:docMk/>
            <pc:sldMk cId="1464408762" sldId="265"/>
            <ac:graphicFrameMk id="26" creationId="{209C4C64-F30A-42F2-9720-93203E98ADFF}"/>
          </ac:graphicFrameMkLst>
        </pc:graphicFrameChg>
      </pc:sldChg>
      <pc:sldChg chg="addSp delSp modSp new mod setBg addAnim modAnim">
        <pc:chgData name="Залялов Максим" userId="8e1d710c5a06bc73" providerId="Windows Live" clId="Web-{96BE1020-4328-4A7A-A115-A2DC5B9D37C8}" dt="2021-05-19T20:42:00.940" v="594"/>
        <pc:sldMkLst>
          <pc:docMk/>
          <pc:sldMk cId="394231111" sldId="266"/>
        </pc:sldMkLst>
        <pc:spChg chg="mod">
          <ac:chgData name="Залялов Максим" userId="8e1d710c5a06bc73" providerId="Windows Live" clId="Web-{96BE1020-4328-4A7A-A115-A2DC5B9D37C8}" dt="2021-05-19T20:38:12.669" v="564" actId="14100"/>
          <ac:spMkLst>
            <pc:docMk/>
            <pc:sldMk cId="394231111" sldId="266"/>
            <ac:spMk id="2" creationId="{55D52353-BAB3-4F66-98C5-F1C5C774B7ED}"/>
          </ac:spMkLst>
        </pc:spChg>
        <pc:spChg chg="del mod">
          <ac:chgData name="Залялов Максим" userId="8e1d710c5a06bc73" providerId="Windows Live" clId="Web-{96BE1020-4328-4A7A-A115-A2DC5B9D37C8}" dt="2021-05-19T20:38:51.577" v="571"/>
          <ac:spMkLst>
            <pc:docMk/>
            <pc:sldMk cId="394231111" sldId="266"/>
            <ac:spMk id="3" creationId="{AF4DEC31-DAB6-47E7-83DE-2850A7DF34D3}"/>
          </ac:spMkLst>
        </pc:spChg>
        <pc:spChg chg="add mod">
          <ac:chgData name="Залялов Максим" userId="8e1d710c5a06bc73" providerId="Windows Live" clId="Web-{96BE1020-4328-4A7A-A115-A2DC5B9D37C8}" dt="2021-05-19T20:38:27.138" v="568" actId="1076"/>
          <ac:spMkLst>
            <pc:docMk/>
            <pc:sldMk cId="394231111" sldId="266"/>
            <ac:spMk id="4" creationId="{9699B10A-4CCB-4969-A0BE-00A82199130E}"/>
          </ac:spMkLst>
        </pc:spChg>
        <pc:spChg chg="add">
          <ac:chgData name="Залялов Максим" userId="8e1d710c5a06bc73" providerId="Windows Live" clId="Web-{96BE1020-4328-4A7A-A115-A2DC5B9D37C8}" dt="2021-05-19T20:18:35.313" v="426"/>
          <ac:spMkLst>
            <pc:docMk/>
            <pc:sldMk cId="394231111" sldId="266"/>
            <ac:spMk id="8" creationId="{FBE20309-1FB9-4818-BAFA-9C4C0534178B}"/>
          </ac:spMkLst>
        </pc:spChg>
        <pc:spChg chg="add">
          <ac:chgData name="Залялов Максим" userId="8e1d710c5a06bc73" providerId="Windows Live" clId="Web-{96BE1020-4328-4A7A-A115-A2DC5B9D37C8}" dt="2021-05-19T20:18:35.313" v="426"/>
          <ac:spMkLst>
            <pc:docMk/>
            <pc:sldMk cId="394231111" sldId="266"/>
            <ac:spMk id="10" creationId="{FBD77573-9EF2-4C35-8285-A1CF6FBB0EA5}"/>
          </ac:spMkLst>
        </pc:spChg>
        <pc:picChg chg="add mod ord">
          <ac:chgData name="Залялов Максим" userId="8e1d710c5a06bc73" providerId="Windows Live" clId="Web-{96BE1020-4328-4A7A-A115-A2DC5B9D37C8}" dt="2021-05-19T20:38:55.749" v="572" actId="14100"/>
          <ac:picMkLst>
            <pc:docMk/>
            <pc:sldMk cId="394231111" sldId="266"/>
            <ac:picMk id="5" creationId="{ACBF15DB-EB51-46BA-B318-CAF636313F49}"/>
          </ac:picMkLst>
        </pc:picChg>
      </pc:sldChg>
      <pc:sldChg chg="addSp delSp modSp new mod modTransition setBg addAnim modAnim">
        <pc:chgData name="Залялов Максим" userId="8e1d710c5a06bc73" providerId="Windows Live" clId="Web-{96BE1020-4328-4A7A-A115-A2DC5B9D37C8}" dt="2021-05-19T20:43:07.442" v="599" actId="1076"/>
        <pc:sldMkLst>
          <pc:docMk/>
          <pc:sldMk cId="1937350768" sldId="267"/>
        </pc:sldMkLst>
        <pc:spChg chg="mod">
          <ac:chgData name="Залялов Максим" userId="8e1d710c5a06bc73" providerId="Windows Live" clId="Web-{96BE1020-4328-4A7A-A115-A2DC5B9D37C8}" dt="2021-05-19T20:36:09.026" v="561"/>
          <ac:spMkLst>
            <pc:docMk/>
            <pc:sldMk cId="1937350768" sldId="267"/>
            <ac:spMk id="2" creationId="{2A8C05C5-B271-4DCE-A46A-120120EC478A}"/>
          </ac:spMkLst>
        </pc:spChg>
        <pc:spChg chg="del mod">
          <ac:chgData name="Залялов Максим" userId="8e1d710c5a06bc73" providerId="Windows Live" clId="Web-{96BE1020-4328-4A7A-A115-A2DC5B9D37C8}" dt="2021-05-19T20:29:11.063" v="540"/>
          <ac:spMkLst>
            <pc:docMk/>
            <pc:sldMk cId="1937350768" sldId="267"/>
            <ac:spMk id="3" creationId="{70AA58B8-636B-4C3F-88EF-A0DF2704152B}"/>
          </ac:spMkLst>
        </pc:spChg>
        <pc:spChg chg="add mod">
          <ac:chgData name="Залялов Максим" userId="8e1d710c5a06bc73" providerId="Windows Live" clId="Web-{96BE1020-4328-4A7A-A115-A2DC5B9D37C8}" dt="2021-05-19T20:29:59.720" v="550" actId="20577"/>
          <ac:spMkLst>
            <pc:docMk/>
            <pc:sldMk cId="1937350768" sldId="267"/>
            <ac:spMk id="5" creationId="{EB343914-F94B-40FB-8C51-50FD5CC11AEC}"/>
          </ac:spMkLst>
        </pc:spChg>
        <pc:spChg chg="add del">
          <ac:chgData name="Залялов Максим" userId="8e1d710c5a06bc73" providerId="Windows Live" clId="Web-{96BE1020-4328-4A7A-A115-A2DC5B9D37C8}" dt="2021-05-19T20:36:09.026" v="561"/>
          <ac:spMkLst>
            <pc:docMk/>
            <pc:sldMk cId="1937350768" sldId="267"/>
            <ac:spMk id="8" creationId="{FBE20309-1FB9-4818-BAFA-9C4C0534178B}"/>
          </ac:spMkLst>
        </pc:spChg>
        <pc:spChg chg="add del">
          <ac:chgData name="Залялов Максим" userId="8e1d710c5a06bc73" providerId="Windows Live" clId="Web-{96BE1020-4328-4A7A-A115-A2DC5B9D37C8}" dt="2021-05-19T20:36:09.026" v="561"/>
          <ac:spMkLst>
            <pc:docMk/>
            <pc:sldMk cId="1937350768" sldId="267"/>
            <ac:spMk id="10" creationId="{FBD77573-9EF2-4C35-8285-A1CF6FBB0EA5}"/>
          </ac:spMkLst>
        </pc:spChg>
        <pc:spChg chg="add del">
          <ac:chgData name="Залялов Максим" userId="8e1d710c5a06bc73" providerId="Windows Live" clId="Web-{96BE1020-4328-4A7A-A115-A2DC5B9D37C8}" dt="2021-05-19T20:36:09.010" v="560"/>
          <ac:spMkLst>
            <pc:docMk/>
            <pc:sldMk cId="1937350768" sldId="267"/>
            <ac:spMk id="12" creationId="{94C5663A-0CE3-4AEE-B47E-FB68D9EBFE1A}"/>
          </ac:spMkLst>
        </pc:spChg>
        <pc:spChg chg="add del">
          <ac:chgData name="Залялов Максим" userId="8e1d710c5a06bc73" providerId="Windows Live" clId="Web-{96BE1020-4328-4A7A-A115-A2DC5B9D37C8}" dt="2021-05-19T20:36:09.010" v="560"/>
          <ac:spMkLst>
            <pc:docMk/>
            <pc:sldMk cId="1937350768" sldId="267"/>
            <ac:spMk id="13" creationId="{2E563143-B64A-4EC9-BC76-EBA5EFF5CC71}"/>
          </ac:spMkLst>
        </pc:spChg>
        <pc:spChg chg="add del">
          <ac:chgData name="Залялов Максим" userId="8e1d710c5a06bc73" providerId="Windows Live" clId="Web-{96BE1020-4328-4A7A-A115-A2DC5B9D37C8}" dt="2021-05-19T20:36:06.338" v="558"/>
          <ac:spMkLst>
            <pc:docMk/>
            <pc:sldMk cId="1937350768" sldId="267"/>
            <ac:spMk id="14" creationId="{50551B68-BEE2-4550-9499-6F19F74BE8D4}"/>
          </ac:spMkLst>
        </pc:spChg>
        <pc:spChg chg="add">
          <ac:chgData name="Залялов Максим" userId="8e1d710c5a06bc73" providerId="Windows Live" clId="Web-{96BE1020-4328-4A7A-A115-A2DC5B9D37C8}" dt="2021-05-19T20:36:09.026" v="561"/>
          <ac:spMkLst>
            <pc:docMk/>
            <pc:sldMk cId="1937350768" sldId="267"/>
            <ac:spMk id="15" creationId="{0D57E7FA-E8FC-45AC-868F-CDC8144939D6}"/>
          </ac:spMkLst>
        </pc:spChg>
        <pc:spChg chg="add">
          <ac:chgData name="Залялов Максим" userId="8e1d710c5a06bc73" providerId="Windows Live" clId="Web-{96BE1020-4328-4A7A-A115-A2DC5B9D37C8}" dt="2021-05-19T20:36:09.026" v="561"/>
          <ac:spMkLst>
            <pc:docMk/>
            <pc:sldMk cId="1937350768" sldId="267"/>
            <ac:spMk id="16" creationId="{B7BD7FCF-A254-4A97-A15C-319B67622677}"/>
          </ac:spMkLst>
        </pc:spChg>
        <pc:spChg chg="add del">
          <ac:chgData name="Залялов Максим" userId="8e1d710c5a06bc73" providerId="Windows Live" clId="Web-{96BE1020-4328-4A7A-A115-A2DC5B9D37C8}" dt="2021-05-19T20:36:06.338" v="558"/>
          <ac:spMkLst>
            <pc:docMk/>
            <pc:sldMk cId="1937350768" sldId="267"/>
            <ac:spMk id="17" creationId="{79BB35BC-D5C2-4C8B-A22A-A71E6191913B}"/>
          </ac:spMkLst>
        </pc:spChg>
        <pc:spChg chg="add">
          <ac:chgData name="Залялов Максим" userId="8e1d710c5a06bc73" providerId="Windows Live" clId="Web-{96BE1020-4328-4A7A-A115-A2DC5B9D37C8}" dt="2021-05-19T20:36:09.026" v="561"/>
          <ac:spMkLst>
            <pc:docMk/>
            <pc:sldMk cId="1937350768" sldId="267"/>
            <ac:spMk id="19" creationId="{52FFAF72-6204-4676-9C6F-9A4CC4D91805}"/>
          </ac:spMkLst>
        </pc:spChg>
        <pc:picChg chg="add mod ord">
          <ac:chgData name="Залялов Максим" userId="8e1d710c5a06bc73" providerId="Windows Live" clId="Web-{96BE1020-4328-4A7A-A115-A2DC5B9D37C8}" dt="2021-05-19T20:43:07.442" v="599" actId="1076"/>
          <ac:picMkLst>
            <pc:docMk/>
            <pc:sldMk cId="1937350768" sldId="267"/>
            <ac:picMk id="4" creationId="{6E8C3A54-A109-4927-BE0E-0121B3CE5FE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DDEE1-8489-4962-AD53-40869A0F739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037D25-D731-4927-BD76-24D58DCD8EFE}">
      <dgm:prSet/>
      <dgm:spPr/>
      <dgm:t>
        <a:bodyPr/>
        <a:lstStyle/>
        <a:p>
          <a:r>
            <a:rPr lang="ru-RU"/>
            <a:t>Пошла Муха на...</a:t>
          </a:r>
          <a:endParaRPr lang="en-US"/>
        </a:p>
      </dgm:t>
    </dgm:pt>
    <dgm:pt modelId="{E6A35B2A-CC85-4AF4-B89F-A7B3BF5CDAA0}" type="parTrans" cxnId="{320EE485-E8CD-42A0-8A61-35A5D3614F74}">
      <dgm:prSet/>
      <dgm:spPr/>
      <dgm:t>
        <a:bodyPr/>
        <a:lstStyle/>
        <a:p>
          <a:endParaRPr lang="en-US"/>
        </a:p>
      </dgm:t>
    </dgm:pt>
    <dgm:pt modelId="{0350A6E8-1CBD-4AA1-B30C-D9FA660DCE2E}" type="sibTrans" cxnId="{320EE485-E8CD-42A0-8A61-35A5D3614F74}">
      <dgm:prSet/>
      <dgm:spPr/>
      <dgm:t>
        <a:bodyPr/>
        <a:lstStyle/>
        <a:p>
          <a:endParaRPr lang="en-US"/>
        </a:p>
      </dgm:t>
    </dgm:pt>
    <dgm:pt modelId="{310FB4DB-2192-4A1D-91EA-FAA801570854}">
      <dgm:prSet/>
      <dgm:spPr/>
      <dgm:t>
        <a:bodyPr/>
        <a:lstStyle/>
        <a:p>
          <a:r>
            <a:rPr lang="ru-RU"/>
            <a:t>И купила …</a:t>
          </a:r>
          <a:endParaRPr lang="en-US"/>
        </a:p>
      </dgm:t>
    </dgm:pt>
    <dgm:pt modelId="{F0BAD31E-119E-4B8C-96B1-DE787D2446CE}" type="parTrans" cxnId="{9FE151BF-7D42-464D-A33D-31AF43ABB21E}">
      <dgm:prSet/>
      <dgm:spPr/>
      <dgm:t>
        <a:bodyPr/>
        <a:lstStyle/>
        <a:p>
          <a:endParaRPr lang="en-US"/>
        </a:p>
      </dgm:t>
    </dgm:pt>
    <dgm:pt modelId="{55A53619-50C4-44BF-B604-DB3CFFB1A007}" type="sibTrans" cxnId="{9FE151BF-7D42-464D-A33D-31AF43ABB21E}">
      <dgm:prSet/>
      <dgm:spPr/>
      <dgm:t>
        <a:bodyPr/>
        <a:lstStyle/>
        <a:p>
          <a:endParaRPr lang="en-US"/>
        </a:p>
      </dgm:t>
    </dgm:pt>
    <dgm:pt modelId="{52758E90-8792-4BE6-8D77-9C0FBFF5E5B4}">
      <dgm:prSet/>
      <dgm:spPr/>
      <dgm:t>
        <a:bodyPr/>
        <a:lstStyle/>
        <a:p>
          <a:r>
            <a:rPr lang="ru-RU"/>
            <a:t>Я Федорушку …</a:t>
          </a:r>
          <a:endParaRPr lang="en-US"/>
        </a:p>
      </dgm:t>
    </dgm:pt>
    <dgm:pt modelId="{FBB9A089-26BF-4580-8EC2-DA63BB9135CB}" type="parTrans" cxnId="{A4BCB2D7-06D2-4A48-90FE-2C349D2EE9BF}">
      <dgm:prSet/>
      <dgm:spPr/>
      <dgm:t>
        <a:bodyPr/>
        <a:lstStyle/>
        <a:p>
          <a:endParaRPr lang="en-US"/>
        </a:p>
      </dgm:t>
    </dgm:pt>
    <dgm:pt modelId="{AE5A1F1D-0DDC-4436-BD66-3C802833C4C6}" type="sibTrans" cxnId="{A4BCB2D7-06D2-4A48-90FE-2C349D2EE9BF}">
      <dgm:prSet/>
      <dgm:spPr/>
      <dgm:t>
        <a:bodyPr/>
        <a:lstStyle/>
        <a:p>
          <a:endParaRPr lang="en-US"/>
        </a:p>
      </dgm:t>
    </dgm:pt>
    <dgm:pt modelId="{52B422C0-BA35-4424-9875-D96698E4813B}">
      <dgm:prSet/>
      <dgm:spPr/>
      <dgm:t>
        <a:bodyPr/>
        <a:lstStyle/>
        <a:p>
          <a:r>
            <a:rPr lang="ru-RU"/>
            <a:t>Сладким  чаем …</a:t>
          </a:r>
          <a:endParaRPr lang="en-US"/>
        </a:p>
      </dgm:t>
    </dgm:pt>
    <dgm:pt modelId="{FBC4081E-0B8D-41BB-B3E1-748A059088F1}" type="parTrans" cxnId="{EE3A7881-3BC1-4597-B534-83ABE104705F}">
      <dgm:prSet/>
      <dgm:spPr/>
      <dgm:t>
        <a:bodyPr/>
        <a:lstStyle/>
        <a:p>
          <a:endParaRPr lang="en-US"/>
        </a:p>
      </dgm:t>
    </dgm:pt>
    <dgm:pt modelId="{FFDDDBCA-5439-42BC-9C32-28CFADC15B97}" type="sibTrans" cxnId="{EE3A7881-3BC1-4597-B534-83ABE104705F}">
      <dgm:prSet/>
      <dgm:spPr/>
      <dgm:t>
        <a:bodyPr/>
        <a:lstStyle/>
        <a:p>
          <a:endParaRPr lang="en-US"/>
        </a:p>
      </dgm:t>
    </dgm:pt>
    <dgm:pt modelId="{60BE4F7A-453B-46F8-8E46-EFB204379200}">
      <dgm:prSet/>
      <dgm:spPr/>
      <dgm:t>
        <a:bodyPr/>
        <a:lstStyle/>
        <a:p>
          <a:r>
            <a:rPr lang="ru-RU"/>
            <a:t>В Африке разбойник,в Африке...</a:t>
          </a:r>
          <a:endParaRPr lang="en-US"/>
        </a:p>
      </dgm:t>
    </dgm:pt>
    <dgm:pt modelId="{97CCB355-3D72-4BBE-A1BC-A371D096C20E}" type="parTrans" cxnId="{3A57EB67-0115-4493-A7BB-2565E1598D7E}">
      <dgm:prSet/>
      <dgm:spPr/>
      <dgm:t>
        <a:bodyPr/>
        <a:lstStyle/>
        <a:p>
          <a:endParaRPr lang="en-US"/>
        </a:p>
      </dgm:t>
    </dgm:pt>
    <dgm:pt modelId="{C5A66698-09BE-4153-8CC7-09B430032B8E}" type="sibTrans" cxnId="{3A57EB67-0115-4493-A7BB-2565E1598D7E}">
      <dgm:prSet/>
      <dgm:spPr/>
      <dgm:t>
        <a:bodyPr/>
        <a:lstStyle/>
        <a:p>
          <a:endParaRPr lang="en-US"/>
        </a:p>
      </dgm:t>
    </dgm:pt>
    <dgm:pt modelId="{A7074276-2857-43BE-B830-7BBF918A122F}">
      <dgm:prSet/>
      <dgm:spPr/>
      <dgm:t>
        <a:bodyPr/>
        <a:lstStyle/>
        <a:p>
          <a:r>
            <a:rPr lang="ru-RU"/>
            <a:t>В Африке ужасный ...</a:t>
          </a:r>
          <a:endParaRPr lang="en-US"/>
        </a:p>
      </dgm:t>
    </dgm:pt>
    <dgm:pt modelId="{82A2C3EC-D1C6-4CB1-B14F-393C6399301E}" type="parTrans" cxnId="{7E58F06D-1C9E-4E38-815E-6A8A2EA73D62}">
      <dgm:prSet/>
      <dgm:spPr/>
      <dgm:t>
        <a:bodyPr/>
        <a:lstStyle/>
        <a:p>
          <a:endParaRPr lang="en-US"/>
        </a:p>
      </dgm:t>
    </dgm:pt>
    <dgm:pt modelId="{9DE05078-4405-4A45-A209-FDE2EA402E68}" type="sibTrans" cxnId="{7E58F06D-1C9E-4E38-815E-6A8A2EA73D62}">
      <dgm:prSet/>
      <dgm:spPr/>
      <dgm:t>
        <a:bodyPr/>
        <a:lstStyle/>
        <a:p>
          <a:endParaRPr lang="en-US"/>
        </a:p>
      </dgm:t>
    </dgm:pt>
    <dgm:pt modelId="{5A22BCD3-F0EE-44B8-915A-4D752C35DA88}" type="pres">
      <dgm:prSet presAssocID="{D1DDDEE1-8489-4962-AD53-40869A0F7398}" presName="linear" presStyleCnt="0">
        <dgm:presLayoutVars>
          <dgm:animLvl val="lvl"/>
          <dgm:resizeHandles val="exact"/>
        </dgm:presLayoutVars>
      </dgm:prSet>
      <dgm:spPr/>
    </dgm:pt>
    <dgm:pt modelId="{83322D87-ECB3-4A9E-96D1-61C156D2F197}" type="pres">
      <dgm:prSet presAssocID="{0F037D25-D731-4927-BD76-24D58DCD8EF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A05A000-8AE7-44F7-9423-D0ADA1D793E5}" type="pres">
      <dgm:prSet presAssocID="{0350A6E8-1CBD-4AA1-B30C-D9FA660DCE2E}" presName="spacer" presStyleCnt="0"/>
      <dgm:spPr/>
    </dgm:pt>
    <dgm:pt modelId="{0221DC23-36AE-4C2D-817A-1E252225DA32}" type="pres">
      <dgm:prSet presAssocID="{310FB4DB-2192-4A1D-91EA-FAA8015708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DD75E66-967D-42C0-8961-BAF34DBCAB51}" type="pres">
      <dgm:prSet presAssocID="{55A53619-50C4-44BF-B604-DB3CFFB1A007}" presName="spacer" presStyleCnt="0"/>
      <dgm:spPr/>
    </dgm:pt>
    <dgm:pt modelId="{413803D9-2D2A-434E-962E-3FAD0B868164}" type="pres">
      <dgm:prSet presAssocID="{52758E90-8792-4BE6-8D77-9C0FBFF5E5B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C021EF1-C1FD-4403-BACE-A845BB8553F9}" type="pres">
      <dgm:prSet presAssocID="{AE5A1F1D-0DDC-4436-BD66-3C802833C4C6}" presName="spacer" presStyleCnt="0"/>
      <dgm:spPr/>
    </dgm:pt>
    <dgm:pt modelId="{FE7A24EA-758E-46CF-AC2D-AA1DFF131F04}" type="pres">
      <dgm:prSet presAssocID="{52B422C0-BA35-4424-9875-D96698E4813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1BB1935-D74D-40A0-8C1C-0D5EB1D87EEB}" type="pres">
      <dgm:prSet presAssocID="{FFDDDBCA-5439-42BC-9C32-28CFADC15B97}" presName="spacer" presStyleCnt="0"/>
      <dgm:spPr/>
    </dgm:pt>
    <dgm:pt modelId="{266267B3-ED4B-4573-8027-8B7B3CEC11FF}" type="pres">
      <dgm:prSet presAssocID="{60BE4F7A-453B-46F8-8E46-EFB20437920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AD701B-339D-475C-A453-C13DD4D88174}" type="pres">
      <dgm:prSet presAssocID="{C5A66698-09BE-4153-8CC7-09B430032B8E}" presName="spacer" presStyleCnt="0"/>
      <dgm:spPr/>
    </dgm:pt>
    <dgm:pt modelId="{34838BF6-541E-40F2-BD18-F51AB4531C12}" type="pres">
      <dgm:prSet presAssocID="{A7074276-2857-43BE-B830-7BBF918A122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5DA5B23-08C3-49E9-A203-C9368A8AF705}" type="presOf" srcId="{A7074276-2857-43BE-B830-7BBF918A122F}" destId="{34838BF6-541E-40F2-BD18-F51AB4531C12}" srcOrd="0" destOrd="0" presId="urn:microsoft.com/office/officeart/2005/8/layout/vList2"/>
    <dgm:cxn modelId="{C861542A-F7FD-48BE-8EDE-8D373E647B54}" type="presOf" srcId="{310FB4DB-2192-4A1D-91EA-FAA801570854}" destId="{0221DC23-36AE-4C2D-817A-1E252225DA32}" srcOrd="0" destOrd="0" presId="urn:microsoft.com/office/officeart/2005/8/layout/vList2"/>
    <dgm:cxn modelId="{3A57EB67-0115-4493-A7BB-2565E1598D7E}" srcId="{D1DDDEE1-8489-4962-AD53-40869A0F7398}" destId="{60BE4F7A-453B-46F8-8E46-EFB204379200}" srcOrd="4" destOrd="0" parTransId="{97CCB355-3D72-4BBE-A1BC-A371D096C20E}" sibTransId="{C5A66698-09BE-4153-8CC7-09B430032B8E}"/>
    <dgm:cxn modelId="{63DB516C-6074-46B6-ADB0-37D9D886E1C7}" type="presOf" srcId="{0F037D25-D731-4927-BD76-24D58DCD8EFE}" destId="{83322D87-ECB3-4A9E-96D1-61C156D2F197}" srcOrd="0" destOrd="0" presId="urn:microsoft.com/office/officeart/2005/8/layout/vList2"/>
    <dgm:cxn modelId="{7E58F06D-1C9E-4E38-815E-6A8A2EA73D62}" srcId="{D1DDDEE1-8489-4962-AD53-40869A0F7398}" destId="{A7074276-2857-43BE-B830-7BBF918A122F}" srcOrd="5" destOrd="0" parTransId="{82A2C3EC-D1C6-4CB1-B14F-393C6399301E}" sibTransId="{9DE05078-4405-4A45-A209-FDE2EA402E68}"/>
    <dgm:cxn modelId="{EE3A7881-3BC1-4597-B534-83ABE104705F}" srcId="{D1DDDEE1-8489-4962-AD53-40869A0F7398}" destId="{52B422C0-BA35-4424-9875-D96698E4813B}" srcOrd="3" destOrd="0" parTransId="{FBC4081E-0B8D-41BB-B3E1-748A059088F1}" sibTransId="{FFDDDBCA-5439-42BC-9C32-28CFADC15B97}"/>
    <dgm:cxn modelId="{320EE485-E8CD-42A0-8A61-35A5D3614F74}" srcId="{D1DDDEE1-8489-4962-AD53-40869A0F7398}" destId="{0F037D25-D731-4927-BD76-24D58DCD8EFE}" srcOrd="0" destOrd="0" parTransId="{E6A35B2A-CC85-4AF4-B89F-A7B3BF5CDAA0}" sibTransId="{0350A6E8-1CBD-4AA1-B30C-D9FA660DCE2E}"/>
    <dgm:cxn modelId="{9FE151BF-7D42-464D-A33D-31AF43ABB21E}" srcId="{D1DDDEE1-8489-4962-AD53-40869A0F7398}" destId="{310FB4DB-2192-4A1D-91EA-FAA801570854}" srcOrd="1" destOrd="0" parTransId="{F0BAD31E-119E-4B8C-96B1-DE787D2446CE}" sibTransId="{55A53619-50C4-44BF-B604-DB3CFFB1A007}"/>
    <dgm:cxn modelId="{45CE3AC7-C4A8-4A37-9560-0C35A9B34063}" type="presOf" srcId="{D1DDDEE1-8489-4962-AD53-40869A0F7398}" destId="{5A22BCD3-F0EE-44B8-915A-4D752C35DA88}" srcOrd="0" destOrd="0" presId="urn:microsoft.com/office/officeart/2005/8/layout/vList2"/>
    <dgm:cxn modelId="{6FE22DCA-4ED0-4F32-9E44-3BACE1380EBC}" type="presOf" srcId="{60BE4F7A-453B-46F8-8E46-EFB204379200}" destId="{266267B3-ED4B-4573-8027-8B7B3CEC11FF}" srcOrd="0" destOrd="0" presId="urn:microsoft.com/office/officeart/2005/8/layout/vList2"/>
    <dgm:cxn modelId="{A4BCB2D7-06D2-4A48-90FE-2C349D2EE9BF}" srcId="{D1DDDEE1-8489-4962-AD53-40869A0F7398}" destId="{52758E90-8792-4BE6-8D77-9C0FBFF5E5B4}" srcOrd="2" destOrd="0" parTransId="{FBB9A089-26BF-4580-8EC2-DA63BB9135CB}" sibTransId="{AE5A1F1D-0DDC-4436-BD66-3C802833C4C6}"/>
    <dgm:cxn modelId="{C5C306E7-8DFE-4FE7-8F6E-694FF96A9CCB}" type="presOf" srcId="{52B422C0-BA35-4424-9875-D96698E4813B}" destId="{FE7A24EA-758E-46CF-AC2D-AA1DFF131F04}" srcOrd="0" destOrd="0" presId="urn:microsoft.com/office/officeart/2005/8/layout/vList2"/>
    <dgm:cxn modelId="{7E6023EA-850E-49A5-9630-B29B223B27CF}" type="presOf" srcId="{52758E90-8792-4BE6-8D77-9C0FBFF5E5B4}" destId="{413803D9-2D2A-434E-962E-3FAD0B868164}" srcOrd="0" destOrd="0" presId="urn:microsoft.com/office/officeart/2005/8/layout/vList2"/>
    <dgm:cxn modelId="{5D5DD8DF-D4C8-4CEC-A84C-DDB3812ED6DA}" type="presParOf" srcId="{5A22BCD3-F0EE-44B8-915A-4D752C35DA88}" destId="{83322D87-ECB3-4A9E-96D1-61C156D2F197}" srcOrd="0" destOrd="0" presId="urn:microsoft.com/office/officeart/2005/8/layout/vList2"/>
    <dgm:cxn modelId="{2E94F775-C63D-4616-B1CA-FE5D91F53175}" type="presParOf" srcId="{5A22BCD3-F0EE-44B8-915A-4D752C35DA88}" destId="{6A05A000-8AE7-44F7-9423-D0ADA1D793E5}" srcOrd="1" destOrd="0" presId="urn:microsoft.com/office/officeart/2005/8/layout/vList2"/>
    <dgm:cxn modelId="{7108334A-B41E-4976-974C-3268FFA9EAA0}" type="presParOf" srcId="{5A22BCD3-F0EE-44B8-915A-4D752C35DA88}" destId="{0221DC23-36AE-4C2D-817A-1E252225DA32}" srcOrd="2" destOrd="0" presId="urn:microsoft.com/office/officeart/2005/8/layout/vList2"/>
    <dgm:cxn modelId="{5F1F5CAE-1619-4419-BA48-CB14F39EA960}" type="presParOf" srcId="{5A22BCD3-F0EE-44B8-915A-4D752C35DA88}" destId="{7DD75E66-967D-42C0-8961-BAF34DBCAB51}" srcOrd="3" destOrd="0" presId="urn:microsoft.com/office/officeart/2005/8/layout/vList2"/>
    <dgm:cxn modelId="{47834ACB-13E3-495F-AE1F-A7F76C5BB0A6}" type="presParOf" srcId="{5A22BCD3-F0EE-44B8-915A-4D752C35DA88}" destId="{413803D9-2D2A-434E-962E-3FAD0B868164}" srcOrd="4" destOrd="0" presId="urn:microsoft.com/office/officeart/2005/8/layout/vList2"/>
    <dgm:cxn modelId="{A90C99A4-5CCD-49B9-B11C-C010120C8624}" type="presParOf" srcId="{5A22BCD3-F0EE-44B8-915A-4D752C35DA88}" destId="{2C021EF1-C1FD-4403-BACE-A845BB8553F9}" srcOrd="5" destOrd="0" presId="urn:microsoft.com/office/officeart/2005/8/layout/vList2"/>
    <dgm:cxn modelId="{1A9E246C-6812-4062-9D57-14CB5B027F3E}" type="presParOf" srcId="{5A22BCD3-F0EE-44B8-915A-4D752C35DA88}" destId="{FE7A24EA-758E-46CF-AC2D-AA1DFF131F04}" srcOrd="6" destOrd="0" presId="urn:microsoft.com/office/officeart/2005/8/layout/vList2"/>
    <dgm:cxn modelId="{144BBB99-6862-4217-A5BB-087B40C75B82}" type="presParOf" srcId="{5A22BCD3-F0EE-44B8-915A-4D752C35DA88}" destId="{91BB1935-D74D-40A0-8C1C-0D5EB1D87EEB}" srcOrd="7" destOrd="0" presId="urn:microsoft.com/office/officeart/2005/8/layout/vList2"/>
    <dgm:cxn modelId="{4DA5A2A5-7504-42F0-952F-C5ECE2C15645}" type="presParOf" srcId="{5A22BCD3-F0EE-44B8-915A-4D752C35DA88}" destId="{266267B3-ED4B-4573-8027-8B7B3CEC11FF}" srcOrd="8" destOrd="0" presId="urn:microsoft.com/office/officeart/2005/8/layout/vList2"/>
    <dgm:cxn modelId="{4616F92C-7773-463C-BC1F-12CE1F3EE7AC}" type="presParOf" srcId="{5A22BCD3-F0EE-44B8-915A-4D752C35DA88}" destId="{14AD701B-339D-475C-A453-C13DD4D88174}" srcOrd="9" destOrd="0" presId="urn:microsoft.com/office/officeart/2005/8/layout/vList2"/>
    <dgm:cxn modelId="{63D690F7-FA78-4996-A801-010E16FEA057}" type="presParOf" srcId="{5A22BCD3-F0EE-44B8-915A-4D752C35DA88}" destId="{34838BF6-541E-40F2-BD18-F51AB4531C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22D87-ECB3-4A9E-96D1-61C156D2F197}">
      <dsp:nvSpPr>
        <dsp:cNvPr id="0" name=""/>
        <dsp:cNvSpPr/>
      </dsp:nvSpPr>
      <dsp:spPr>
        <a:xfrm>
          <a:off x="0" y="373886"/>
          <a:ext cx="6651253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Пошла Муха на...</a:t>
          </a:r>
          <a:endParaRPr lang="en-US" sz="2900" kern="1200"/>
        </a:p>
      </dsp:txBody>
      <dsp:txXfrm>
        <a:off x="33955" y="407841"/>
        <a:ext cx="6583343" cy="627655"/>
      </dsp:txXfrm>
    </dsp:sp>
    <dsp:sp modelId="{0221DC23-36AE-4C2D-817A-1E252225DA32}">
      <dsp:nvSpPr>
        <dsp:cNvPr id="0" name=""/>
        <dsp:cNvSpPr/>
      </dsp:nvSpPr>
      <dsp:spPr>
        <a:xfrm>
          <a:off x="0" y="1152971"/>
          <a:ext cx="6651253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И купила …</a:t>
          </a:r>
          <a:endParaRPr lang="en-US" sz="2900" kern="1200"/>
        </a:p>
      </dsp:txBody>
      <dsp:txXfrm>
        <a:off x="33955" y="1186926"/>
        <a:ext cx="6583343" cy="627655"/>
      </dsp:txXfrm>
    </dsp:sp>
    <dsp:sp modelId="{413803D9-2D2A-434E-962E-3FAD0B868164}">
      <dsp:nvSpPr>
        <dsp:cNvPr id="0" name=""/>
        <dsp:cNvSpPr/>
      </dsp:nvSpPr>
      <dsp:spPr>
        <a:xfrm>
          <a:off x="0" y="1932056"/>
          <a:ext cx="6651253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Я Федорушку …</a:t>
          </a:r>
          <a:endParaRPr lang="en-US" sz="2900" kern="1200"/>
        </a:p>
      </dsp:txBody>
      <dsp:txXfrm>
        <a:off x="33955" y="1966011"/>
        <a:ext cx="6583343" cy="627655"/>
      </dsp:txXfrm>
    </dsp:sp>
    <dsp:sp modelId="{FE7A24EA-758E-46CF-AC2D-AA1DFF131F04}">
      <dsp:nvSpPr>
        <dsp:cNvPr id="0" name=""/>
        <dsp:cNvSpPr/>
      </dsp:nvSpPr>
      <dsp:spPr>
        <a:xfrm>
          <a:off x="0" y="2711141"/>
          <a:ext cx="6651253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Сладким  чаем …</a:t>
          </a:r>
          <a:endParaRPr lang="en-US" sz="2900" kern="1200"/>
        </a:p>
      </dsp:txBody>
      <dsp:txXfrm>
        <a:off x="33955" y="2745096"/>
        <a:ext cx="6583343" cy="627655"/>
      </dsp:txXfrm>
    </dsp:sp>
    <dsp:sp modelId="{266267B3-ED4B-4573-8027-8B7B3CEC11FF}">
      <dsp:nvSpPr>
        <dsp:cNvPr id="0" name=""/>
        <dsp:cNvSpPr/>
      </dsp:nvSpPr>
      <dsp:spPr>
        <a:xfrm>
          <a:off x="0" y="3490227"/>
          <a:ext cx="6651253" cy="6955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 Африке разбойник,в Африке...</a:t>
          </a:r>
          <a:endParaRPr lang="en-US" sz="2900" kern="1200"/>
        </a:p>
      </dsp:txBody>
      <dsp:txXfrm>
        <a:off x="33955" y="3524182"/>
        <a:ext cx="6583343" cy="627655"/>
      </dsp:txXfrm>
    </dsp:sp>
    <dsp:sp modelId="{34838BF6-541E-40F2-BD18-F51AB4531C12}">
      <dsp:nvSpPr>
        <dsp:cNvPr id="0" name=""/>
        <dsp:cNvSpPr/>
      </dsp:nvSpPr>
      <dsp:spPr>
        <a:xfrm>
          <a:off x="0" y="4269312"/>
          <a:ext cx="6651253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 Африке ужасный ...</a:t>
          </a:r>
          <a:endParaRPr lang="en-US" sz="2900" kern="1200"/>
        </a:p>
      </dsp:txBody>
      <dsp:txXfrm>
        <a:off x="33955" y="4303267"/>
        <a:ext cx="6583343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2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5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8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8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2" r:id="rId6"/>
    <p:sldLayoutId id="2147483717" r:id="rId7"/>
    <p:sldLayoutId id="2147483713" r:id="rId8"/>
    <p:sldLayoutId id="2147483714" r:id="rId9"/>
    <p:sldLayoutId id="2147483715" r:id="rId10"/>
    <p:sldLayoutId id="2147483716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F994C0-2A89-4EE7-A2E1-2D1BC34C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E0B39D-28FB-41E0-999D-8298BDB09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4873" y="1674546"/>
            <a:ext cx="5594224" cy="3508908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  <a:latin typeface="Times New Roman"/>
                <a:cs typeface="Calibri Light"/>
              </a:rPr>
              <a:t>Презентация  на тему : "По  страницам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Calibri Light"/>
              </a:rPr>
              <a:t> </a:t>
            </a:r>
            <a:r>
              <a:rPr lang="ru-RU">
                <a:solidFill>
                  <a:srgbClr val="FFFFFF"/>
                </a:solidFill>
                <a:latin typeface="Times New Roman"/>
                <a:cs typeface="Calibri Light"/>
              </a:rPr>
              <a:t>сказок Корнея Чуковского"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9284" y="1674546"/>
            <a:ext cx="3404938" cy="3508908"/>
          </a:xfrm>
        </p:spPr>
        <p:txBody>
          <a:bodyPr anchor="ctr">
            <a:normAutofit/>
          </a:bodyPr>
          <a:lstStyle/>
          <a:p>
            <a:endParaRPr lang="ru-RU" sz="2800"/>
          </a:p>
        </p:txBody>
      </p:sp>
      <p:pic>
        <p:nvPicPr>
          <p:cNvPr id="4" name="Рисунок 4" descr="Изображение выглядит как мужчина, человек, сте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D94A8E5C-FA65-4E10-858E-C9296DC15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290" y="1167161"/>
            <a:ext cx="3421102" cy="40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55A04F75-79E1-42E2-94A3-5B432E01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8B346-DDF5-4BD2-B6BF-2CC2BBDF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Доскажи словечко</a:t>
            </a:r>
          </a:p>
        </p:txBody>
      </p: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209C4C64-F30A-42F2-9720-93203E98A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03804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40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52353-BAB3-4F66-98C5-F1C5C774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5178347" cy="3991010"/>
          </a:xfrm>
        </p:spPr>
        <p:txBody>
          <a:bodyPr>
            <a:normAutofit/>
          </a:bodyPr>
          <a:lstStyle/>
          <a:p>
            <a:pPr algn="ctr"/>
            <a:r>
              <a:rPr lang="ru-RU" sz="3600" b="1">
                <a:latin typeface="Times New Roman"/>
                <a:cs typeface="Times New Roman"/>
              </a:rPr>
              <a:t>Куда нельзя было ходить Танечке и Ванечке ?</a:t>
            </a:r>
          </a:p>
        </p:txBody>
      </p:sp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CBF15DB-EB51-46BA-B318-CAF636313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451" y="573924"/>
            <a:ext cx="4230922" cy="55521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99B10A-4CCB-4969-A0BE-00A82199130E}"/>
              </a:ext>
            </a:extLst>
          </p:cNvPr>
          <p:cNvSpPr txBox="1"/>
          <p:nvPr/>
        </p:nvSpPr>
        <p:spPr>
          <a:xfrm>
            <a:off x="1379034" y="395310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cs typeface="Segoe UI"/>
              </a:rPr>
              <a:t>1. В Африку</a:t>
            </a:r>
            <a:r>
              <a:rPr lang="en-US">
                <a:cs typeface="Segoe UI"/>
              </a:rPr>
              <a:t>​</a:t>
            </a:r>
          </a:p>
          <a:p>
            <a:r>
              <a:rPr lang="ru-RU" b="1">
                <a:cs typeface="Segoe UI"/>
              </a:rPr>
              <a:t>2. В булочную</a:t>
            </a:r>
            <a:r>
              <a:rPr lang="en-US">
                <a:cs typeface="Segoe UI"/>
              </a:rPr>
              <a:t>​</a:t>
            </a:r>
          </a:p>
          <a:p>
            <a:r>
              <a:rPr lang="ru-RU" b="1">
                <a:cs typeface="Segoe UI"/>
              </a:rPr>
              <a:t>3. На каток</a:t>
            </a:r>
            <a:r>
              <a:rPr lang="en-US">
                <a:cs typeface="Segoe UI"/>
              </a:rPr>
              <a:t>​</a:t>
            </a:r>
          </a:p>
          <a:p>
            <a:r>
              <a:rPr lang="ru-RU" b="1">
                <a:cs typeface="Segoe UI"/>
              </a:rPr>
              <a:t>4. В детский сад</a:t>
            </a:r>
            <a:r>
              <a:rPr lang="en-US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42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C05C5-B271-4DCE-A46A-120120EC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/>
              <a:t>Кто спас Муху -Цокотуху?</a:t>
            </a:r>
          </a:p>
        </p:txBody>
      </p:sp>
      <p:pic>
        <p:nvPicPr>
          <p:cNvPr id="4" name="Рисунок 4" descr="Изображение выглядит как шиферная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6E8C3A54-A109-4927-BE0E-0121B3CE5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8400" y="465348"/>
            <a:ext cx="5165304" cy="5165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43914-F94B-40FB-8C51-50FD5CC11AE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350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2CED4-E24F-4756-8C7E-61285C90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795759"/>
            <a:ext cx="5707827" cy="20116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err="1">
                <a:latin typeface="Times New Roman"/>
                <a:cs typeface="Times New Roman"/>
              </a:rPr>
              <a:t>Родился</a:t>
            </a:r>
            <a:r>
              <a:rPr lang="en-US" sz="2800" b="1" dirty="0">
                <a:latin typeface="Times New Roman"/>
                <a:cs typeface="Times New Roman"/>
              </a:rPr>
              <a:t>  К.И. </a:t>
            </a:r>
            <a:r>
              <a:rPr lang="en-US" sz="2800" b="1" err="1">
                <a:latin typeface="Times New Roman"/>
                <a:cs typeface="Times New Roman"/>
              </a:rPr>
              <a:t>Чуковский</a:t>
            </a:r>
            <a:r>
              <a:rPr lang="en-US" sz="2800" b="1">
                <a:latin typeface="Times New Roman"/>
                <a:cs typeface="Times New Roman"/>
              </a:rPr>
              <a:t> 19 марта 1882 г. в </a:t>
            </a:r>
            <a:r>
              <a:rPr lang="en-US" sz="2800" b="1" err="1">
                <a:latin typeface="Times New Roman"/>
                <a:cs typeface="Times New Roman"/>
              </a:rPr>
              <a:t>Санкт</a:t>
            </a:r>
            <a:r>
              <a:rPr lang="en-US" sz="2800" b="1">
                <a:latin typeface="Times New Roman"/>
                <a:cs typeface="Times New Roman"/>
              </a:rPr>
              <a:t> -</a:t>
            </a:r>
            <a:r>
              <a:rPr lang="en-US" sz="2800" b="1" err="1">
                <a:latin typeface="Times New Roman"/>
                <a:cs typeface="Times New Roman"/>
              </a:rPr>
              <a:t>Петербурге</a:t>
            </a:r>
            <a:br>
              <a:rPr lang="en-US" sz="2800" b="1" dirty="0">
                <a:latin typeface="Times New Roman"/>
              </a:rPr>
            </a:br>
            <a:r>
              <a:rPr lang="en-US" sz="2800" b="1" err="1">
                <a:latin typeface="Times New Roman"/>
                <a:cs typeface="Times New Roman"/>
              </a:rPr>
              <a:t>Прожил</a:t>
            </a:r>
            <a:r>
              <a:rPr lang="en-US" sz="2800" b="1">
                <a:latin typeface="Times New Roman"/>
                <a:cs typeface="Times New Roman"/>
              </a:rPr>
              <a:t> 87 </a:t>
            </a:r>
            <a:r>
              <a:rPr lang="en-US" sz="2800" b="1" err="1">
                <a:latin typeface="Times New Roman"/>
                <a:cs typeface="Times New Roman"/>
              </a:rPr>
              <a:t>лет</a:t>
            </a:r>
            <a:br>
              <a:rPr lang="en-US" sz="2800" b="1" dirty="0">
                <a:latin typeface="Times New Roman"/>
                <a:cs typeface="Times New Roman"/>
              </a:rPr>
            </a:br>
            <a:r>
              <a:rPr lang="en-US" sz="2800" b="1" err="1">
                <a:latin typeface="Times New Roman"/>
                <a:cs typeface="Times New Roman"/>
              </a:rPr>
              <a:t>Настоящее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err="1">
                <a:latin typeface="Times New Roman"/>
                <a:cs typeface="Times New Roman"/>
              </a:rPr>
              <a:t>имя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err="1">
                <a:latin typeface="Times New Roman"/>
                <a:cs typeface="Times New Roman"/>
              </a:rPr>
              <a:t>Николай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err="1">
                <a:latin typeface="Times New Roman"/>
                <a:cs typeface="Times New Roman"/>
              </a:rPr>
              <a:t>Васильевич</a:t>
            </a:r>
            <a:r>
              <a:rPr lang="en-US" sz="2800" b="1" dirty="0">
                <a:latin typeface="Times New Roman"/>
                <a:cs typeface="Times New Roman"/>
              </a:rPr>
              <a:t> </a:t>
            </a:r>
            <a:r>
              <a:rPr lang="en-US" sz="2800" b="1" err="1">
                <a:latin typeface="Times New Roman"/>
                <a:cs typeface="Times New Roman"/>
              </a:rPr>
              <a:t>Корнейчуков</a:t>
            </a: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37E9881-A57D-4735-BCA2-3C026626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253" y="1841293"/>
            <a:ext cx="4942280" cy="31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9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A709A-F55E-4359-8526-E92CDBCE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5011079" cy="5431376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latin typeface="Times New Roman"/>
                <a:cs typeface="Times New Roman"/>
              </a:rPr>
              <a:t>Дом музей </a:t>
            </a:r>
            <a:r>
              <a:rPr lang="ru-RU" sz="2400" b="1" err="1">
                <a:latin typeface="Times New Roman"/>
                <a:cs typeface="Times New Roman"/>
              </a:rPr>
              <a:t>К.И.Чуковского</a:t>
            </a:r>
            <a:r>
              <a:rPr lang="ru-RU" sz="2400" b="1">
                <a:latin typeface="Times New Roman"/>
                <a:cs typeface="Times New Roman"/>
              </a:rPr>
              <a:t> в Переделкино</a:t>
            </a:r>
          </a:p>
        </p:txBody>
      </p:sp>
      <p:pic>
        <p:nvPicPr>
          <p:cNvPr id="4" name="Рисунок 4" descr="Изображение выглядит как дерево, внешний, трава, дом&#10;&#10;Автоматически созданное описание">
            <a:extLst>
              <a:ext uri="{FF2B5EF4-FFF2-40B4-BE49-F238E27FC236}">
                <a16:creationId xmlns:a16="http://schemas.microsoft.com/office/drawing/2014/main" id="{D9E35ECF-7BCC-4094-95CD-E750D7154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1032924"/>
            <a:ext cx="5257801" cy="4141667"/>
          </a:xfrm>
        </p:spPr>
      </p:pic>
    </p:spTree>
    <p:extLst>
      <p:ext uri="{BB962C8B-B14F-4D97-AF65-F5344CB8AC3E}">
        <p14:creationId xmlns:p14="http://schemas.microsoft.com/office/powerpoint/2010/main" val="334432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7EEB4-C305-49B7-8E77-4F31CEFB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5094713" cy="2262572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latin typeface="Times New Roman"/>
                <a:cs typeface="Times New Roman"/>
              </a:rPr>
              <a:t>Произведения  К.И.Чуковского</a:t>
            </a:r>
            <a:endParaRPr lang="ru-RU" b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7D40927-FF59-4C09-94C1-234145252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1457326"/>
            <a:ext cx="5257801" cy="3943351"/>
          </a:xfrm>
        </p:spPr>
      </p:pic>
    </p:spTree>
    <p:extLst>
      <p:ext uri="{BB962C8B-B14F-4D97-AF65-F5344CB8AC3E}">
        <p14:creationId xmlns:p14="http://schemas.microsoft.com/office/powerpoint/2010/main" val="278691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CAD74-05A5-40DD-9F2D-DB09483B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370" y="643467"/>
            <a:ext cx="4025852" cy="1063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i="1">
                <a:latin typeface="Times New Roman"/>
                <a:cs typeface="Times New Roman"/>
              </a:rPr>
              <a:t>Что за сказка?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864F94-BD07-4257-8DCE-E721F3125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750" y="643467"/>
            <a:ext cx="43732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E924E-FE2C-4D11-8FBD-03A19AA9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5419957" cy="1398352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Times New Roman"/>
                <a:cs typeface="Times New Roman"/>
              </a:rPr>
              <a:t>Что за сказка?</a:t>
            </a:r>
            <a:endParaRPr lang="ru-RU">
              <a:ea typeface="+mj-lt"/>
              <a:cs typeface="+mj-lt"/>
            </a:endParaRPr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D20E691-124B-4687-ACD1-C2F629794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758" y="713313"/>
            <a:ext cx="4500283" cy="5431376"/>
          </a:xfrm>
        </p:spPr>
      </p:pic>
    </p:spTree>
    <p:extLst>
      <p:ext uri="{BB962C8B-B14F-4D97-AF65-F5344CB8AC3E}">
        <p14:creationId xmlns:p14="http://schemas.microsoft.com/office/powerpoint/2010/main" val="4374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24A9F-6F1B-4159-A042-F91AA3F2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5261981" cy="1602791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Times New Roman"/>
                <a:cs typeface="Times New Roman"/>
              </a:rPr>
              <a:t>Что за сказка?</a:t>
            </a:r>
            <a:endParaRPr lang="ru-RU">
              <a:ea typeface="+mj-lt"/>
              <a:cs typeface="+mj-lt"/>
            </a:endParaRPr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5426F68F-8F94-4B59-90DD-0F3773D15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807" y="666850"/>
            <a:ext cx="4922184" cy="5431376"/>
          </a:xfrm>
        </p:spPr>
      </p:pic>
    </p:spTree>
    <p:extLst>
      <p:ext uri="{BB962C8B-B14F-4D97-AF65-F5344CB8AC3E}">
        <p14:creationId xmlns:p14="http://schemas.microsoft.com/office/powerpoint/2010/main" val="34590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5D65F-D5CC-4EF5-8EA3-A6587E6D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862396" cy="2095303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Times New Roman"/>
                <a:cs typeface="Times New Roman"/>
              </a:rPr>
              <a:t>Что за сказка?</a:t>
            </a:r>
            <a:endParaRPr lang="ru-RU">
              <a:ea typeface="+mj-lt"/>
              <a:cs typeface="+mj-lt"/>
            </a:endParaRPr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6D397856-DEE2-4875-BE72-072F35477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3682" y="788660"/>
            <a:ext cx="5490118" cy="411909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2C251-8EE1-46B0-99BF-B614EBC0EB7B}"/>
              </a:ext>
            </a:extLst>
          </p:cNvPr>
          <p:cNvSpPr txBox="1"/>
          <p:nvPr/>
        </p:nvSpPr>
        <p:spPr>
          <a:xfrm flipH="1">
            <a:off x="1129991" y="3200400"/>
            <a:ext cx="3594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5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AFD35-FEDC-42ED-A7E0-5D07FFAC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5196932" cy="1890864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Times New Roman"/>
                <a:cs typeface="Times New Roman"/>
              </a:rPr>
              <a:t>Что за сказка?</a:t>
            </a:r>
            <a:endParaRPr lang="ru-RU">
              <a:ea typeface="+mj-lt"/>
              <a:cs typeface="+mj-lt"/>
            </a:endParaRPr>
          </a:p>
          <a:p>
            <a:endParaRPr lang="ru-RU" dirty="0"/>
          </a:p>
        </p:txBody>
      </p:sp>
      <p:pic>
        <p:nvPicPr>
          <p:cNvPr id="4" name="Рисунок 4" descr="Изображение выглядит как цветно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D9A5EA34-ACBB-497C-8B11-005956649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483655"/>
            <a:ext cx="5257801" cy="5110107"/>
          </a:xfrm>
        </p:spPr>
      </p:pic>
    </p:spTree>
    <p:extLst>
      <p:ext uri="{BB962C8B-B14F-4D97-AF65-F5344CB8AC3E}">
        <p14:creationId xmlns:p14="http://schemas.microsoft.com/office/powerpoint/2010/main" val="33305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BrushVTI</vt:lpstr>
      <vt:lpstr>Презентация  на тему : "По  страницам сказок Корнея Чуковского"</vt:lpstr>
      <vt:lpstr>Родился  К.И. Чуковский 19 марта 1882 г. в Санкт -Петербурге Прожил 87 лет Настоящее имя Николай Васильевич Корнейчуков</vt:lpstr>
      <vt:lpstr>Дом музей К.И.Чуковского в Переделкино</vt:lpstr>
      <vt:lpstr>Произведения  К.И.Чуковского</vt:lpstr>
      <vt:lpstr>Что за сказка?</vt:lpstr>
      <vt:lpstr>Что за сказка? </vt:lpstr>
      <vt:lpstr>Что за сказка? </vt:lpstr>
      <vt:lpstr>Что за сказка? </vt:lpstr>
      <vt:lpstr>Что за сказка? </vt:lpstr>
      <vt:lpstr>Доскажи словечко</vt:lpstr>
      <vt:lpstr>Куда нельзя было ходить Танечке и Ванечке ?</vt:lpstr>
      <vt:lpstr>Кто спас Муху -Цокотуху?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192</cp:revision>
  <dcterms:created xsi:type="dcterms:W3CDTF">2021-01-20T14:22:26Z</dcterms:created>
  <dcterms:modified xsi:type="dcterms:W3CDTF">2021-05-19T20:43:11Z</dcterms:modified>
</cp:coreProperties>
</file>