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4" r:id="rId12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gs" Target="tags/tag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EE3A-CF6B-4BD2-A232-2F7290A69755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556792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 для родителей </a:t>
            </a:r>
            <a:br>
              <a:rPr kumimoji="0" lang="ru-RU" sz="4000" b="1" i="0" u="none" strike="noStrike" kern="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4000" b="1" i="0" u="none" strike="noStrike" kern="0" cap="none" spc="0" normalizeH="0" baseline="0" noProof="0" dirty="0">
                <a:ln>
                  <a:noFill/>
                </a:ln>
                <a:solidFill>
                  <a:srgbClr val="54A021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«Воспитание самостоятельности у младших дошкольников»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80728"/>
            <a:ext cx="8064896" cy="3865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Чтобы малышу не пришлось выворачивать колготки и штаны, учите снимать их за резинку с ног до самых ступней, а затем стягивать за носок или резинку снизу.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Чтобы научить ребёнка застёгивать разные виды застёжек на одежде и обуви, практикуйтесь на куклах, мишках, зайках и других игрушках. Очень хорошо, если у вас дома есть игрушка с полным комплектом одежды.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Помочь научить ребёнка одеваться и раздеваться в определённой последовательности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Всегда придерживайтесь доброжелательного эмоционального настроя.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Соблюдайте режим дня, тогда ваш ребёнок будет меньше капризничать.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В процессе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самообслуживания используйте стихи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потешки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603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132856"/>
            <a:ext cx="6246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794028"/>
            <a:ext cx="62586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«Детство не должно быть постоянным праздником — если нет трудового напряжения, посильного для детей, для ребенка останется недоступным и счастье труда.»</a:t>
            </a:r>
          </a:p>
          <a:p>
            <a:r>
              <a:rPr lang="ru-RU" sz="2800" dirty="0"/>
              <a:t>                                      В. А. Сухомлинский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2780928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Основное правило воспитания самостоятельного человека – </a:t>
            </a:r>
            <a:b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</a:br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54A02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«Не надо делать за ребенка то, что он может сделать сам.»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548680"/>
            <a:ext cx="6462464" cy="5039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своей природе дети активны, очень часто они стремятся выполнять различные действия </a:t>
            </a: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самостоятельно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Часто каждому из нас в ответ на предложение сделать что-то за ребёнка или помочь ему в чём-то приходилось слышать </a:t>
            </a:r>
            <a:r>
              <a:rPr lang="ru-RU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«Я сам!»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Но мы по разным причинам – из-за отсутствия времени, неуверенности в силах ребёнка – мы стремимся сделать всё за него сами.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 действительно ли мы оказываем ребёнку помощь?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24744"/>
            <a:ext cx="79928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Стремясь сделать всё за ребёнка, взрослые причиняют ему большой вред, лишают его самостоятельности, подрывают у него веру в свои собственные силы, приучают надеяться на других, дети могут вырасти пассивными и ленивыми.</a:t>
            </a:r>
          </a:p>
          <a:p>
            <a:endParaRPr lang="ru-RU" sz="2000" dirty="0"/>
          </a:p>
          <a:p>
            <a:r>
              <a:rPr lang="ru-RU" sz="2000" dirty="0"/>
              <a:t>Ошибка многих родителей, когда они подавляют стремление ребёнка к самостоятельности. Останавливают детей со словами : </a:t>
            </a:r>
            <a:r>
              <a:rPr lang="ru-RU" sz="2000" i="1" dirty="0"/>
              <a:t>«Что ты долго возишься, дай я быстрее…», «ты не умеешь, ты ещё маленький, давай я…»</a:t>
            </a:r>
          </a:p>
          <a:p>
            <a:r>
              <a:rPr lang="ru-RU" sz="2000" dirty="0"/>
              <a:t>Подавлять эти стремления ни в коем случае нельзя – это приводит к осложнениям в отношениях ребёнка и взрослого.</a:t>
            </a:r>
          </a:p>
        </p:txBody>
      </p:sp>
    </p:spTree>
    <p:extLst>
      <p:ext uri="{BB962C8B-B14F-4D97-AF65-F5344CB8AC3E}">
        <p14:creationId xmlns:p14="http://schemas.microsoft.com/office/powerpoint/2010/main" val="217882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476672"/>
            <a:ext cx="7416824" cy="481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636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556792"/>
            <a:ext cx="6696744" cy="2577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условия для проявления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самостоятельности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Приспособить к росту ребёнка вешалку для одежды.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Удобная одежда для одевания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Выделить место для хранения предметов туалета, полотенца, обуви, игрушек и других вещей вашего ребёнка.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Места хранения должны быть постоянными, на удобном уровне роста ребёнка.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4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2348880"/>
            <a:ext cx="7488832" cy="981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правильно руководить действиями </a:t>
            </a:r>
            <a:r>
              <a:rPr lang="ru-RU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и помогать им</a:t>
            </a:r>
            <a:r>
              <a:rPr lang="ru-RU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Прежде, чем ожидать от ребёнка </a:t>
            </a:r>
            <a:r>
              <a:rPr lang="ru-RU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самостоятельности</a:t>
            </a:r>
            <a:r>
              <a:rPr lang="ru-RU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его нужно научить действиям, необходимым в процессе одевания, умывания, приёма пищи.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35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052736"/>
            <a:ext cx="5040560" cy="3554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Пытаясь развить в своём ребёнке </a:t>
            </a: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самостоятельность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взрослые часто допускают </a:t>
            </a: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распространённые ошибки: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подавление стремления ребёнка к </a:t>
            </a:r>
            <a:r>
              <a:rPr lang="ru-RU" sz="2000" b="1" dirty="0"/>
              <a:t>самостоятельности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необъективное</a:t>
            </a:r>
            <a:r>
              <a:rPr lang="ru-RU" sz="2000" b="1" dirty="0"/>
              <a:t> оценивание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 err="1"/>
              <a:t>отсутсвие</a:t>
            </a:r>
            <a:r>
              <a:rPr lang="ru-RU" sz="2000" dirty="0"/>
              <a:t> </a:t>
            </a:r>
            <a:r>
              <a:rPr lang="ru-RU" sz="2000" b="1" dirty="0"/>
              <a:t>собственного примера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потеря</a:t>
            </a:r>
            <a:r>
              <a:rPr lang="ru-RU" sz="2000" b="1" dirty="0"/>
              <a:t> терпения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 err="1"/>
              <a:t>гиперопека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250401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836712"/>
            <a:ext cx="8784976" cy="4252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Существует немало эффективных приёмов вовлечения малышей в труд по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самообслуживанию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Вот некоторые из них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Старайтесь с помощью игрушек, закреплять навыки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самообслуживания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(куклу одеть, раздеть, уложить спать, накормить и т. д.)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В обучении 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самообслуживанию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используйте игровые приёмы, </a:t>
            </a: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игровые ситуации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«давай покажем мишке как ты одеваешь ботинки»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«Посмотри, зайке нравиться, как ты моешь ручки сам»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«давай вместе ты один ботинок, а я другой»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и т. д.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Если ребёнок постоянно путает левый и правый ботинок, покажите ему как они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«дружат»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Поставьте ботинки правильно, найдите у каждого ботинка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«носик»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покажите, как они смотрят друг на друга. Потом покажите, как ботиночки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«поссорились»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(носки ботинок смотрят в разные стороны)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и вместе с малышом поставьте их правильно — 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«подружите»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9416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64553b36d98a1a9771b60ed7fd6ae5ca013c54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270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Марина Аджиева</cp:lastModifiedBy>
  <cp:revision>21</cp:revision>
  <dcterms:created xsi:type="dcterms:W3CDTF">2014-05-12T04:44:22Z</dcterms:created>
  <dcterms:modified xsi:type="dcterms:W3CDTF">2023-01-27T11:23:20Z</dcterms:modified>
</cp:coreProperties>
</file>