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65" r:id="rId5"/>
    <p:sldId id="266" r:id="rId6"/>
    <p:sldId id="260" r:id="rId7"/>
    <p:sldId id="272" r:id="rId8"/>
    <p:sldId id="26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3711F4-C519-46A2-AABA-FC3225CEACEB}"/>
              </a:ext>
            </a:extLst>
          </p:cNvPr>
          <p:cNvSpPr txBox="1"/>
          <p:nvPr/>
        </p:nvSpPr>
        <p:spPr>
          <a:xfrm>
            <a:off x="1660125" y="1912566"/>
            <a:ext cx="8573608" cy="93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 самообразования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тему:</a:t>
            </a:r>
            <a:r>
              <a:rPr lang="ru-RU" b="1" kern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«Развитие речи детей раннего возраста через игровую деятельность».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0BD2-6FE4-4057-B3B7-9E0CA5D5BE4F}"/>
              </a:ext>
            </a:extLst>
          </p:cNvPr>
          <p:cNvSpPr txBox="1"/>
          <p:nvPr/>
        </p:nvSpPr>
        <p:spPr>
          <a:xfrm>
            <a:off x="665824" y="62144"/>
            <a:ext cx="11052699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38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Адмиралтейского района Санкт-Петербурга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BBA43-8DA9-4AA5-BC9E-1865682D0F3E}"/>
              </a:ext>
            </a:extLst>
          </p:cNvPr>
          <p:cNvSpPr txBox="1"/>
          <p:nvPr/>
        </p:nvSpPr>
        <p:spPr>
          <a:xfrm>
            <a:off x="4962617" y="3367236"/>
            <a:ext cx="4729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Воспитатель первой младшей группы Левински Алина Николаевна</a:t>
            </a:r>
            <a:endParaRPr lang="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B9DE3-1B64-4148-8D3D-74F01A4ABC16}"/>
              </a:ext>
            </a:extLst>
          </p:cNvPr>
          <p:cNvSpPr txBox="1"/>
          <p:nvPr/>
        </p:nvSpPr>
        <p:spPr>
          <a:xfrm>
            <a:off x="4893815" y="6491341"/>
            <a:ext cx="1746682" cy="36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2023-2024 год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D6597F-94F1-4AD4-957B-57CD6A9BE829}"/>
              </a:ext>
            </a:extLst>
          </p:cNvPr>
          <p:cNvSpPr txBox="1"/>
          <p:nvPr/>
        </p:nvSpPr>
        <p:spPr>
          <a:xfrm>
            <a:off x="2554919" y="654015"/>
            <a:ext cx="70821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                             Задачи самообразования: </a:t>
            </a:r>
          </a:p>
          <a:p>
            <a:pPr algn="just"/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                                                                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Повысить собственный уровень знаний путём изучения литературы;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Способствовать развитию речи и расширению словарного запаса через игровую деятельность;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Развить у детей раннего возраста воображение, память, внимание, зрительное и слуховое восприятие, творческую активность;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Повысить компетентность родителей и педагогов в значимости развития речи детей раннего дошкольного возраста;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Пополнить предметно-пространственную развивающую среду группы пособиями по развитию речи;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Консультация родителей об играх с детьми раннего возраста по развитию речи в домашних условиях.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F5E05C0-6B60-4DC3-A66A-09E6DF1DF1D8}"/>
              </a:ext>
            </a:extLst>
          </p:cNvPr>
          <p:cNvSpPr txBox="1"/>
          <p:nvPr/>
        </p:nvSpPr>
        <p:spPr>
          <a:xfrm>
            <a:off x="852257" y="3428999"/>
            <a:ext cx="11008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Цель самообразования:</a:t>
            </a:r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b="0" i="0" u="none" strike="noStrike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Способствовать развитию речи детей посредством игровой деятельности.</a:t>
            </a:r>
            <a:endParaRPr lang="ru-RU" u="none" strike="noStrike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08B86-5D43-411B-9FAF-75B8EB41244A}"/>
              </a:ext>
            </a:extLst>
          </p:cNvPr>
          <p:cNvSpPr txBox="1"/>
          <p:nvPr/>
        </p:nvSpPr>
        <p:spPr>
          <a:xfrm>
            <a:off x="852256" y="431437"/>
            <a:ext cx="10528916" cy="256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 отчетности: 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сделать консультацию для воспитателей и родителей на тему «Развитие речи детей раннего возраста через игровую деятельность»;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составить картотеку дидактических игр; материала по развитию мелкой моторики; песенок и потешек по звукопроизношению; игр по развитию речи;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организация выставки «Игры, способствующие развитию речи детей через игровую деятельность».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фотоотчет - коллаж на тему: «Развитие речи детей в домашних условиях».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06A17-861F-468C-B9A3-AE70C617AAF0}"/>
              </a:ext>
            </a:extLst>
          </p:cNvPr>
          <p:cNvSpPr txBox="1"/>
          <p:nvPr/>
        </p:nvSpPr>
        <p:spPr>
          <a:xfrm>
            <a:off x="1420428" y="807869"/>
            <a:ext cx="93126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11E1E"/>
                </a:solidFill>
                <a:effectLst/>
                <a:latin typeface="Rubik"/>
              </a:rPr>
              <a:t>	</a:t>
            </a: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Я работаю с детьми младшего дошкольного возраста и наблюдаю за детьми, за их развитием.  Игра – ведущая деятельность ребёнка. Игра сопровождает ребёнка с рождения, остаётся с ним в детстве, отрочестве, вплоть до самого перехода в юность.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В настоящее время наблюдается критическая ситуация в развитии речевой активности детей младшего возраста, что обусловлено рядом негативных факторов, влияющих на речевую функцию: ухудшение состояния здоровья детей; существенное сужение объёма «живого» общения родителей и детей; глобальное снижение уровня речевой культуры в обществе. Эмоциональная холодность в семье неблагоприятным образом сказывается на психическом развитии ребёнка, общении. Важнейшей предпосылкой совершенствования речевой деятельности детей является создание эмоционально благоприятной ситуации, которая способствует возникновению желания активно участвовать в речевом общении. И именно игровая деятельность помогает создать такие ситуации, в которых развивается речь детей.</a:t>
            </a:r>
            <a:endParaRPr lang="en-US" b="0" i="0" dirty="0">
              <a:solidFill>
                <a:schemeClr val="accent4">
                  <a:lumMod val="75000"/>
                </a:schemeClr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55447-0A1A-4A8D-ACC9-464A82BE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" y="182362"/>
            <a:ext cx="5841302" cy="4199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81844-E2BC-476A-B925-BFA72001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18" y="1809621"/>
            <a:ext cx="6104282" cy="43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48B767-4920-45E8-8497-D52E14879AF8}"/>
              </a:ext>
            </a:extLst>
          </p:cNvPr>
          <p:cNvSpPr txBox="1"/>
          <p:nvPr/>
        </p:nvSpPr>
        <p:spPr>
          <a:xfrm>
            <a:off x="1305017" y="257453"/>
            <a:ext cx="104756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В ежедневной работе с детьми своей группы я обязательно использую игры.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Важнейшей предпосылкой совершенствования речевой деятельности детей является создание эмоционально благоприятной ситуации, которая способствует возникновению желания активно участвовать в речевом общении. И  именно игровая деятельность помогает создать такие ситуации, в которых развивается речь детей.</a:t>
            </a:r>
          </a:p>
          <a:p>
            <a:pPr algn="just"/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ubik"/>
            </a:endParaRPr>
          </a:p>
          <a:p>
            <a:pPr algn="just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Большое значение для развития речи имеет жизненная обстановка, в которой воспитывается ребёнок, отношение к нему взрослого. В развитии речи ведущая роль принадлежит взрослым: воспитателю – в детском саду, родителям и близким – в семье. От культуры речи взрослых, от того, как они говорят с ребёнком, сколько внимания уделяют речевому общению с ним, во многом зависят успехи дошкольника в усвоении языка.</a:t>
            </a:r>
          </a:p>
          <a:p>
            <a:pPr algn="just"/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ubik"/>
            </a:endParaRPr>
          </a:p>
          <a:p>
            <a:pPr algn="just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ubik"/>
              </a:rPr>
              <a:t>С помощью дидактических игр активизирую словарь детей. Каждая дидактическая игра имеет своё программное содержание. В связи с этим в программное содержание игры входит и определённая группа слов, которую должен освоить ребёнок.</a:t>
            </a:r>
          </a:p>
          <a:p>
            <a:endParaRPr lang="ru-RU" dirty="0">
              <a:solidFill>
                <a:srgbClr val="211E1E"/>
              </a:solidFill>
              <a:latin typeface="Rubik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E9598-9421-42E0-AA11-37F8EA71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3" y="224360"/>
            <a:ext cx="6126129" cy="4281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C0928-B1D2-4B32-AB16-48DE4320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92" y="1993962"/>
            <a:ext cx="58519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0F4D1E-1AC3-47E9-A2D3-4D075CE6BBD1}"/>
              </a:ext>
            </a:extLst>
          </p:cNvPr>
          <p:cNvSpPr txBox="1"/>
          <p:nvPr/>
        </p:nvSpPr>
        <p:spPr>
          <a:xfrm>
            <a:off x="1642369" y="576969"/>
            <a:ext cx="9774313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Игровая деятельность служит закреплению знаний, полученных на занятиях, и активизации словаря. Она является естественным состоянием, потребностью детского организма, средством общения и совместной деятельности детей. Игровая деятельность создаёт тот положительный эмоциональный фон, на котором все психические процессы протекают наиболее активно. Она выявляет индивидуальные способности, личностные качества ребёнка, позволяет определить уровень его знаний и представлений, что необходимо для дальнейшей эффективной работы воспитателя с каждым ребёнком.</a:t>
            </a:r>
            <a:endParaRPr lang="ru-RU" sz="12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	В дальнейшем я планирую продолжать работу в данном направлении. Считаю целесообразным пополнить методическую копилку новыми играми, пособиями, конкретизировать материал для получения улучшенных результатов в своей работе. Планирую доработать материал для работы с родителями (разработать консультации, наглядность в групповую приёмную).</a:t>
            </a:r>
            <a:endParaRPr lang="ru-RU" sz="1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Используемая литература, интернет-источники.</a:t>
            </a:r>
            <a:endParaRPr lang="ru-RU" sz="1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180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Фотографии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из архива педагога.</a:t>
            </a:r>
            <a:endParaRPr lang="ru-RU" sz="1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259</TotalTime>
  <Words>707</Words>
  <Application>Microsoft Office PowerPoint</Application>
  <PresentationFormat>Широкоэкранный</PresentationFormat>
  <Paragraphs>36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Euphemia</vt:lpstr>
      <vt:lpstr>Rubik</vt:lpstr>
      <vt:lpstr>Times New Roman</vt:lpstr>
      <vt:lpstr>Wingdings</vt:lpstr>
      <vt:lpstr>Играющие дети 16 х 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Timbigfamily</dc:creator>
  <cp:lastModifiedBy>Timbigfamily</cp:lastModifiedBy>
  <cp:revision>20</cp:revision>
  <dcterms:created xsi:type="dcterms:W3CDTF">2024-01-13T13:32:57Z</dcterms:created>
  <dcterms:modified xsi:type="dcterms:W3CDTF">2024-01-13T22:19:05Z</dcterms:modified>
</cp:coreProperties>
</file>