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2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40C75-E4E0-4B5A-A861-BE518D2ABDE8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7714-CE7C-4CA5-8C4E-2353B5B80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643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40C75-E4E0-4B5A-A861-BE518D2ABDE8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7714-CE7C-4CA5-8C4E-2353B5B80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7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40C75-E4E0-4B5A-A861-BE518D2ABDE8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7714-CE7C-4CA5-8C4E-2353B5B80FB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19552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40C75-E4E0-4B5A-A861-BE518D2ABDE8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7714-CE7C-4CA5-8C4E-2353B5B80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6503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40C75-E4E0-4B5A-A861-BE518D2ABDE8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7714-CE7C-4CA5-8C4E-2353B5B80FB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7855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40C75-E4E0-4B5A-A861-BE518D2ABDE8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7714-CE7C-4CA5-8C4E-2353B5B80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8036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40C75-E4E0-4B5A-A861-BE518D2ABDE8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7714-CE7C-4CA5-8C4E-2353B5B80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733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40C75-E4E0-4B5A-A861-BE518D2ABDE8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7714-CE7C-4CA5-8C4E-2353B5B80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116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40C75-E4E0-4B5A-A861-BE518D2ABDE8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7714-CE7C-4CA5-8C4E-2353B5B80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91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40C75-E4E0-4B5A-A861-BE518D2ABDE8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7714-CE7C-4CA5-8C4E-2353B5B80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181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40C75-E4E0-4B5A-A861-BE518D2ABDE8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7714-CE7C-4CA5-8C4E-2353B5B80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6916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40C75-E4E0-4B5A-A861-BE518D2ABDE8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7714-CE7C-4CA5-8C4E-2353B5B80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731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40C75-E4E0-4B5A-A861-BE518D2ABDE8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7714-CE7C-4CA5-8C4E-2353B5B80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769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40C75-E4E0-4B5A-A861-BE518D2ABDE8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7714-CE7C-4CA5-8C4E-2353B5B80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052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40C75-E4E0-4B5A-A861-BE518D2ABDE8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7714-CE7C-4CA5-8C4E-2353B5B80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754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40C75-E4E0-4B5A-A861-BE518D2ABDE8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7714-CE7C-4CA5-8C4E-2353B5B80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433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40C75-E4E0-4B5A-A861-BE518D2ABDE8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ADA7714-CE7C-4CA5-8C4E-2353B5B80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067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ED3988-0FEA-4495-A470-38A4277F57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7556" y="1782698"/>
            <a:ext cx="7766936" cy="1646302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Консультация для родителей </a:t>
            </a:r>
            <a:br>
              <a: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«Семейные конфликты»</a:t>
            </a:r>
            <a:br>
              <a: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6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A6496B7-F0D2-46AE-9D49-38B0F55B64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Составила: педагог-психолог </a:t>
            </a:r>
            <a:b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Попова Л.Н.</a:t>
            </a:r>
            <a:b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2303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4C130EA-281F-46A1-90F4-357C2FD5C1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808177" cy="356728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D324D3-EF56-4DBF-8F82-5DDB83328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0357" y="3567289"/>
            <a:ext cx="6513688" cy="3191934"/>
          </a:xfrm>
        </p:spPr>
        <p:txBody>
          <a:bodyPr>
            <a:noAutofit/>
          </a:bodyPr>
          <a:lstStyle/>
          <a:p>
            <a:pPr algn="ctr"/>
            <a:br>
              <a:rPr lang="ru-RU" sz="30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000" dirty="0">
                <a:solidFill>
                  <a:schemeClr val="accent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Под семейным конфликтом понимают любое столкновение противоположных взглядов, интересов, потребностей, целей и ценностей членов семьи.</a:t>
            </a:r>
            <a:br>
              <a:rPr lang="ru-RU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16612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521222B-DD51-4EE9-B007-1F88DBD62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51556"/>
            <a:ext cx="7800622" cy="6406443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Бывают конфликты: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Случайные, из-за мелких неурядиц;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Декларирующие тотальное несовпадение позиций и разрушающие семью.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«составу участников» конфликты могут быть: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Супружескими;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Родственно-родительскими (между родителями и детьми, маленькими или выросшими);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Семейно-родственными (между братьями и сестрами, свекровью и невесткой и пр.).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1217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0C8DD9B-C4C9-4584-BCB7-B54D5D14FB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346" y="2212622"/>
            <a:ext cx="5446933" cy="46453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972E3C-8075-47D6-952F-471C934BD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133" y="0"/>
            <a:ext cx="8709558" cy="1501422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Супружеские конфликты тяжелее всего переносятся ребенком, поскольку оба родителя для него важны и любимы одинаково, а тяжелые кризисы в их отношениях ставят под угрозу целостность семьи как БЕЗОПАСНОЙ для ребёнка среды. А, как известно, потребность в безопасности – одна из базовых потребностей человека.</a:t>
            </a:r>
            <a:br>
              <a: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9775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E4D1672-295C-49E2-9718-5D7C0BB95A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251200"/>
            <a:ext cx="3849511" cy="36068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FAB199-96D2-4DDE-AFF4-D9E0D50DF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4002" cy="144497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 влияют конфликты между родителями на психику ребенка?</a:t>
            </a:r>
            <a:br>
              <a: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BE5A75-3762-44B1-9EF5-30D459AAC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7289" y="1332089"/>
            <a:ext cx="5983111" cy="5525911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Конфликтное поведение, наблюдаемое в родительской семье, приведет к усвоению ребенком этих же моделей поведения в конфликте или заставит всю жизнь пытаться жить иначе, чем родители, но на самом деле оставаться в плену проблемных установок, будет делать все наоборот, и это не приведет ребенка к счастью.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Если ребенок привык реагировать на конфликты «телесно», эта привычка может сохраняться и в зрелом возрасте, в ней зачастую и кроются истоки желания «заедать» (стресс или депрессию пищей), истоки психосоматических болезней.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Семейные конфликты отражаются на формировании личности ребенка, «закладывают», недоверие к людям и нарушают самооценку.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9012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0329924-C8D6-47D0-A836-7E24D4EDD9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3624" y="1693333"/>
            <a:ext cx="4597732" cy="382693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A487F9-BAC1-47AC-AFF3-923C91CB3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22" y="270933"/>
            <a:ext cx="9031111" cy="1659467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Оптимальный способ поведения родителей в конфликте.</a:t>
            </a:r>
            <a:br>
              <a: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7D5B8C-B4E7-4E71-8E82-610CBD07C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3333"/>
            <a:ext cx="3183466" cy="5452534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Ребенку необходимо объяснять две вещи: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Чувства бывают разные, в том числе и негативные, люди периодически злятся, ссорятся – это нормально.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Родители вместе, они уважают друг друга, и их разногласия не приведут к непереносимой взаимной ненависти, разрушению отношений.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226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31933F-7C3B-479B-8023-773741F96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756" y="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ПРАВИЛА ОБЩЕНИЯ С РЕБЁНОКОМ, КОГДА ВЫ В КОНФЛИКТЕ:</a:t>
            </a:r>
            <a:br>
              <a: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DFB107-0750-4A49-9888-3C76E0BA5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089" y="1175963"/>
            <a:ext cx="8596668" cy="4506073"/>
          </a:xfrm>
        </p:spPr>
        <p:txBody>
          <a:bodyPr>
            <a:normAutofit fontScale="25000" lnSpcReduction="20000"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Стоит вслух проговаривать ребёнку, что происходит: обозначать свои чувства, проговаривать его чувства по этому поводу («я сержусь на маму, вижу, ты расстроен»).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Неэффективно (!!!) с психологической точки зрения – прятать от ребенка большие разногласия и ругаться в его отсутствие, а с его приходом изображать милую семью.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Конфликт может быть признан и обозначен («да, сегодня мы поссорились, поругались»), но не конкретизирован.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Попробуйте привязать свои чувства к конкретной конфликтной ситуации, стараясь не обобщать и не ненавидеть партнера в целом, обесценивая все ваши отношения, и тем более не транслируйте эту ненависть ребёнку, уважая его любовь к партнеру как к родителю.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Важно определить для ребенка и свое состояние, обозначить его во времени и пространстве, чтобы у него не возникало ощущение катастрофы: «Я сердита на папу сегодня. Думаю, мне надо немного подумать, и завтра я буду в порядке» или «Нам с папой сегодня хочется отдохнуть друг от друга, поэтому он пойдет в боулинг, а я в кино с подругой».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ru-RU" sz="4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5986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1BD435F-94DF-494A-859F-3FA6BF0B39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9334" y="1587677"/>
            <a:ext cx="6848745" cy="527032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0E5DA4-9983-45CB-8913-31DD73F7C6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10445" y="169333"/>
            <a:ext cx="9251245" cy="1377891"/>
          </a:xfrm>
        </p:spPr>
        <p:txBody>
          <a:bodyPr/>
          <a:lstStyle/>
          <a:p>
            <a:r>
              <a:rPr lang="ru-RU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93593667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</TotalTime>
  <Words>519</Words>
  <Application>Microsoft Office PowerPoint</Application>
  <PresentationFormat>Широкоэкранный</PresentationFormat>
  <Paragraphs>29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Аспект</vt:lpstr>
      <vt:lpstr>Консультация для родителей  «Семейные конфликты» </vt:lpstr>
      <vt:lpstr> Под семейным конфликтом понимают любое столкновение противоположных взглядов, интересов, потребностей, целей и ценностей членов семьи. </vt:lpstr>
      <vt:lpstr>Презентация PowerPoint</vt:lpstr>
      <vt:lpstr>Супружеские конфликты тяжелее всего переносятся ребенком, поскольку оба родителя для него важны и любимы одинаково, а тяжелые кризисы в их отношениях ставят под угрозу целостность семьи как БЕЗОПАСНОЙ для ребёнка среды. А, как известно, потребность в безопасности – одна из базовых потребностей человека.   </vt:lpstr>
      <vt:lpstr>Как влияют конфликты между родителями на психику ребенка?  </vt:lpstr>
      <vt:lpstr>Оптимальный способ поведения родителей в конфликте.   </vt:lpstr>
      <vt:lpstr>ПРАВИЛА ОБЩЕНИЯ С РЕБЁНОКОМ, КОГДА ВЫ В КОНФЛИКТЕ: 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Консультация для родителей  «Семейные конфликты» </dc:title>
  <dc:creator>Лидия Попова</dc:creator>
  <cp:lastModifiedBy>Лидия Попова</cp:lastModifiedBy>
  <cp:revision>4</cp:revision>
  <dcterms:created xsi:type="dcterms:W3CDTF">2021-03-31T12:56:38Z</dcterms:created>
  <dcterms:modified xsi:type="dcterms:W3CDTF">2021-04-06T09:51:59Z</dcterms:modified>
</cp:coreProperties>
</file>