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5" autoAdjust="0"/>
  </p:normalViewPr>
  <p:slideViewPr>
    <p:cSldViewPr>
      <p:cViewPr>
        <p:scale>
          <a:sx n="46" d="100"/>
          <a:sy n="46" d="100"/>
        </p:scale>
        <p:origin x="-1944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135"/>
            <a:ext cx="5044547" cy="36792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1" y="5658460"/>
            <a:ext cx="1730873" cy="369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3453437"/>
            <a:ext cx="5044548" cy="22137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125340" y="3453437"/>
            <a:ext cx="1730874" cy="221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82" y="3644945"/>
            <a:ext cx="4551951" cy="1830760"/>
          </a:xfrm>
        </p:spPr>
        <p:txBody>
          <a:bodyPr anchor="b">
            <a:no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681" y="5858721"/>
            <a:ext cx="4581076" cy="1490249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16741" y="7914918"/>
            <a:ext cx="1543050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1" y="7914920"/>
            <a:ext cx="3016250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7800" y="3667116"/>
            <a:ext cx="1027720" cy="18085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5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096001"/>
            <a:ext cx="6871477" cy="223604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2" y="6282156"/>
            <a:ext cx="5171078" cy="72597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729" y="812798"/>
            <a:ext cx="5172401" cy="478610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1" y="7008132"/>
            <a:ext cx="5171079" cy="7304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2329" y="6281748"/>
            <a:ext cx="862377" cy="145438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6096001"/>
            <a:ext cx="6871477" cy="2236047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812796"/>
            <a:ext cx="5172401" cy="479033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729" y="6280453"/>
            <a:ext cx="5166863" cy="146901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2329" y="6282156"/>
            <a:ext cx="862377" cy="145438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8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096001"/>
            <a:ext cx="6871477" cy="2236047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41" y="822645"/>
            <a:ext cx="4818860" cy="404808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42079" y="4881018"/>
            <a:ext cx="4490798" cy="7319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729" y="6280453"/>
            <a:ext cx="5177939" cy="146901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2329" y="6279902"/>
            <a:ext cx="862377" cy="145438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3199" y="997488"/>
            <a:ext cx="40005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5393" y="3998098"/>
            <a:ext cx="342900" cy="7797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22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096001"/>
            <a:ext cx="6871477" cy="2236047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8" y="6280453"/>
            <a:ext cx="5172401" cy="7864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729" y="7066867"/>
            <a:ext cx="5172401" cy="68260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2329" y="6279902"/>
            <a:ext cx="862377" cy="145438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0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8729" y="1004304"/>
            <a:ext cx="5172401" cy="14412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99472" y="3105986"/>
            <a:ext cx="164592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04833" y="4020387"/>
            <a:ext cx="1645920" cy="38846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8810" y="3115831"/>
            <a:ext cx="164592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59783" y="4010542"/>
            <a:ext cx="1645920" cy="38846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19602" y="3115831"/>
            <a:ext cx="164592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925140" y="4010541"/>
            <a:ext cx="1645920" cy="38846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5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98729" y="1004304"/>
            <a:ext cx="5172401" cy="14412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9294" y="5730004"/>
            <a:ext cx="1644193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99294" y="3115831"/>
            <a:ext cx="1644193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99294" y="6498353"/>
            <a:ext cx="1644193" cy="141656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2873" y="5730004"/>
            <a:ext cx="1661303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52873" y="3115831"/>
            <a:ext cx="1661303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52112" y="6498352"/>
            <a:ext cx="1663503" cy="141656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23271" y="5730004"/>
            <a:ext cx="16457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923271" y="3115831"/>
            <a:ext cx="1645750" cy="2032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923201" y="6498349"/>
            <a:ext cx="1647929" cy="141656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9" y="1004304"/>
            <a:ext cx="5172401" cy="14412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4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1429901" y="4061963"/>
            <a:ext cx="9150073" cy="102614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98598" y="812796"/>
            <a:ext cx="802202" cy="59492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681" y="812798"/>
            <a:ext cx="4932269" cy="7102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1858" y="7914918"/>
            <a:ext cx="1543050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681" y="7914920"/>
            <a:ext cx="338921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364" y="7243333"/>
            <a:ext cx="862227" cy="1697467"/>
          </a:xfrm>
        </p:spPr>
        <p:txBody>
          <a:bodyPr anchor="t"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3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637910"/>
            <a:ext cx="6871477" cy="2236047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9" y="3826527"/>
            <a:ext cx="5166863" cy="1454384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729" y="5642897"/>
            <a:ext cx="5166863" cy="227202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4358" y="7914918"/>
            <a:ext cx="1543050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7914920"/>
            <a:ext cx="362600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2329" y="3826529"/>
            <a:ext cx="862377" cy="145438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6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04304"/>
            <a:ext cx="5165543" cy="14412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3115831"/>
            <a:ext cx="2518424" cy="4799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5846" y="3115831"/>
            <a:ext cx="2519746" cy="4799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9" y="1004308"/>
            <a:ext cx="5172401" cy="14412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741" y="3115833"/>
            <a:ext cx="2358810" cy="92418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729" y="4040013"/>
            <a:ext cx="2525284" cy="3874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85" y="3115831"/>
            <a:ext cx="2359145" cy="9227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5847" y="4040013"/>
            <a:ext cx="2525283" cy="3874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1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5787913" y="2631016"/>
            <a:ext cx="1083564" cy="192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83077" y="812800"/>
            <a:ext cx="1074923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2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9" y="1004303"/>
            <a:ext cx="5172401" cy="14412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789" y="3115833"/>
            <a:ext cx="2935341" cy="47990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1" y="3115832"/>
            <a:ext cx="2097180" cy="47990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812801"/>
            <a:ext cx="6871477" cy="2236047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9" y="1004304"/>
            <a:ext cx="5172401" cy="1441251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33217" y="3115832"/>
            <a:ext cx="2937913" cy="4799083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729" y="3115833"/>
            <a:ext cx="2098865" cy="479908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729" y="1004304"/>
            <a:ext cx="5172401" cy="144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115831"/>
            <a:ext cx="5165542" cy="479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5911" y="791491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7914920"/>
            <a:ext cx="362600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86450" y="1004305"/>
            <a:ext cx="868256" cy="1454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28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BE6AE8-89E8-5497-1654-97C77340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866" y="5480540"/>
            <a:ext cx="3789040" cy="2435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086B87-518D-B49E-4024-A30C82AEAF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85" t="26485" r="25757" b="26630"/>
          <a:stretch/>
        </p:blipFill>
        <p:spPr>
          <a:xfrm>
            <a:off x="32939" y="68284"/>
            <a:ext cx="1224136" cy="1152128"/>
          </a:xfrm>
          <a:prstGeom prst="flowChartConnector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F378D6-D58C-3306-4650-2991B1B86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4" y="6285389"/>
            <a:ext cx="1311094" cy="1319137"/>
          </a:xfrm>
          <a:prstGeom prst="flowChartConnector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2577DD-A99B-5706-9648-EC561125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Не поджигайте сухую траву!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FEB132-85E5-709A-548B-017334B7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04" y="2915816"/>
            <a:ext cx="2564904" cy="44203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Травяной пожар:</a:t>
            </a:r>
          </a:p>
          <a:p>
            <a:pPr marL="0" indent="0" algn="ctr">
              <a:buNone/>
            </a:pPr>
            <a:r>
              <a:rPr lang="ru-RU" sz="1400" dirty="0"/>
              <a:t> </a:t>
            </a:r>
            <a:r>
              <a:rPr lang="ru-RU" sz="1400" dirty="0">
                <a:solidFill>
                  <a:srgbClr val="FFFF00"/>
                </a:solidFill>
              </a:rPr>
              <a:t>УБИВАЕТ</a:t>
            </a:r>
          </a:p>
          <a:p>
            <a:pPr marL="0" indent="0" algn="ctr">
              <a:buNone/>
            </a:pPr>
            <a:r>
              <a:rPr lang="ru-RU" sz="1400" dirty="0"/>
              <a:t>Гибнут гнездящиеся на земле </a:t>
            </a:r>
            <a:r>
              <a:rPr lang="ru-RU" sz="1400" dirty="0" err="1"/>
              <a:t>птицы,мелкие</a:t>
            </a:r>
            <a:r>
              <a:rPr lang="ru-RU" sz="1400" dirty="0"/>
              <a:t> </a:t>
            </a:r>
            <a:r>
              <a:rPr lang="ru-RU" sz="1400" dirty="0" err="1"/>
              <a:t>животные,многие</a:t>
            </a:r>
            <a:r>
              <a:rPr lang="ru-RU" sz="1400" dirty="0"/>
              <a:t> виды </a:t>
            </a:r>
            <a:r>
              <a:rPr lang="ru-RU" sz="1400" dirty="0" err="1"/>
              <a:t>растений,известны</a:t>
            </a:r>
            <a:r>
              <a:rPr lang="ru-RU" sz="1400" dirty="0"/>
              <a:t> случае гибели людей.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FFFF00"/>
                </a:solidFill>
              </a:rPr>
              <a:t>УГРОЖАЕТ</a:t>
            </a:r>
          </a:p>
          <a:p>
            <a:pPr marL="0" indent="0" algn="ctr">
              <a:buNone/>
            </a:pPr>
            <a:r>
              <a:rPr lang="ru-RU" sz="1400" dirty="0"/>
              <a:t>Дым травяных пожаров провоцирует и усиливает развитие смертельно опасных болезней, особенно у детей.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FFFF00"/>
                </a:solidFill>
              </a:rPr>
              <a:t>РАЗОРЯЕТ </a:t>
            </a:r>
          </a:p>
          <a:p>
            <a:pPr marL="0" indent="0" algn="ctr">
              <a:buNone/>
            </a:pPr>
            <a:r>
              <a:rPr lang="ru-RU" sz="1400" dirty="0"/>
              <a:t>От травяных пожаров сгорают жилые дома и другие постройки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FFFF00"/>
                </a:solidFill>
              </a:rPr>
              <a:t>ГУБИТ ЗЕМЛЮ</a:t>
            </a:r>
          </a:p>
          <a:p>
            <a:pPr marL="0" indent="0" algn="ctr">
              <a:buNone/>
            </a:pPr>
            <a:r>
              <a:rPr lang="ru-RU" sz="1400" dirty="0"/>
              <a:t>Снижает плодородие </a:t>
            </a:r>
            <a:r>
              <a:rPr lang="ru-RU" sz="1400" dirty="0" err="1"/>
              <a:t>почвы,сокращается</a:t>
            </a:r>
            <a:r>
              <a:rPr lang="ru-RU" sz="1400" dirty="0"/>
              <a:t> количество органического вещества.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64419D-CD1E-8104-2D7B-B4A716806B35}"/>
              </a:ext>
            </a:extLst>
          </p:cNvPr>
          <p:cNvSpPr txBox="1"/>
          <p:nvPr/>
        </p:nvSpPr>
        <p:spPr>
          <a:xfrm>
            <a:off x="855747" y="7679936"/>
            <a:ext cx="5949279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 ПОЖАРАХ И ВОЗГОРАНИЯХ НЕЗАМЕДЛИТЕЛЬНО СООБЩАЙТЕ ПО ТЕЛЕФОНАМ:</a:t>
            </a:r>
          </a:p>
          <a:p>
            <a:pPr algn="ctr"/>
            <a:r>
              <a:rPr lang="ru-RU" dirty="0"/>
              <a:t>«101» И «112»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BCE7DD-866F-A72D-D969-2972C49CCD4F}"/>
              </a:ext>
            </a:extLst>
          </p:cNvPr>
          <p:cNvSpPr txBox="1"/>
          <p:nvPr/>
        </p:nvSpPr>
        <p:spPr>
          <a:xfrm>
            <a:off x="-19811" y="3182945"/>
            <a:ext cx="34839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Запрещается:</a:t>
            </a:r>
          </a:p>
          <a:p>
            <a:r>
              <a:rPr lang="ru-RU" dirty="0"/>
              <a:t>• жечь траву и разводить костры в траве, оставлять горящий огонь без</a:t>
            </a:r>
          </a:p>
          <a:p>
            <a:r>
              <a:rPr lang="ru-RU" dirty="0"/>
              <a:t>присмотра;</a:t>
            </a:r>
          </a:p>
          <a:p>
            <a:r>
              <a:rPr lang="ru-RU" dirty="0"/>
              <a:t>• оставлять непотушенные источники горения, тления (горящие спички и др.);</a:t>
            </a:r>
          </a:p>
          <a:p>
            <a:r>
              <a:rPr lang="ru-RU" dirty="0"/>
              <a:t>•не оставляйте на освещаемых солнцем местах бутылки или  осколки стекла.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F7A892-0DD1-87EC-0B8A-CB42876A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22" t="13090" r="16523" b="16402"/>
          <a:stretch/>
        </p:blipFill>
        <p:spPr>
          <a:xfrm>
            <a:off x="5346518" y="127488"/>
            <a:ext cx="1458508" cy="128337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79146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231</TotalTime>
  <Words>116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Берлин</vt:lpstr>
      <vt:lpstr>Не поджигайте сухую траву!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User</cp:lastModifiedBy>
  <cp:revision>19</cp:revision>
  <dcterms:created xsi:type="dcterms:W3CDTF">2017-06-07T11:52:59Z</dcterms:created>
  <dcterms:modified xsi:type="dcterms:W3CDTF">2022-06-21T11:13:11Z</dcterms:modified>
</cp:coreProperties>
</file>