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300" r:id="rId2"/>
    <p:sldId id="301" r:id="rId3"/>
    <p:sldId id="299" r:id="rId4"/>
    <p:sldId id="289" r:id="rId5"/>
    <p:sldId id="284" r:id="rId6"/>
    <p:sldId id="272" r:id="rId7"/>
    <p:sldId id="270" r:id="rId8"/>
    <p:sldId id="267" r:id="rId9"/>
    <p:sldId id="261" r:id="rId10"/>
    <p:sldId id="271" r:id="rId11"/>
    <p:sldId id="283" r:id="rId12"/>
    <p:sldId id="274" r:id="rId13"/>
    <p:sldId id="287" r:id="rId14"/>
    <p:sldId id="292" r:id="rId15"/>
    <p:sldId id="294" r:id="rId16"/>
    <p:sldId id="295" r:id="rId17"/>
    <p:sldId id="296" r:id="rId18"/>
    <p:sldId id="277" r:id="rId19"/>
    <p:sldId id="278" r:id="rId20"/>
    <p:sldId id="279" r:id="rId21"/>
    <p:sldId id="281" r:id="rId22"/>
    <p:sldId id="280" r:id="rId23"/>
    <p:sldId id="29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491" autoAdjust="0"/>
  </p:normalViewPr>
  <p:slideViewPr>
    <p:cSldViewPr>
      <p:cViewPr>
        <p:scale>
          <a:sx n="73" d="100"/>
          <a:sy n="73" d="100"/>
        </p:scale>
        <p:origin x="-990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39B4B4D-56A0-40C0-AFBB-10C72B571412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9CD29DF-6E64-4B4A-B82E-3102F7E638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19.gif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Home\Documents\img16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429684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stihi.ru/pics/2017/01/22/5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85728"/>
            <a:ext cx="8305800" cy="128588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mtClean="0">
                <a:solidFill>
                  <a:srgbClr val="FF0000"/>
                </a:solidFill>
              </a:rPr>
              <a:t>Если  отгадаете  </a:t>
            </a:r>
            <a:r>
              <a:rPr lang="ru-RU" dirty="0" smtClean="0">
                <a:solidFill>
                  <a:srgbClr val="FF0000"/>
                </a:solidFill>
              </a:rPr>
              <a:t>загадки- верну  изображение !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3794" name="Picture 2" descr="http://enichols.com/wp-content/uploads/2017/03/ge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429684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4" name="Picture 10" descr="http://krscool.ucoz.ru/foto/ga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143932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4146" name="Picture 2" descr="https://ds04.infourok.ru/uploads/ex/0455/000791ec-74a9f0ad/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xn------5cdcba9a8bhiqf4boq8n7b.xn--p1ai/99/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43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ds04.infourok.ru/uploads/ex/0455/000791ec-74a9f0ad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ds04.infourok.ru/uploads/ex/0455/000791ec-74a9f0ad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434" name="AutoShape 2" descr="http://kinopyblic.ru/gallery/kartinka-pochtalona-dlya-detey-8996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http://kinopyblic.ru/gallery/kartinka-pochtalona-dlya-detey-8996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http://kinopyblic.ru/gallery/kartinka-pochtalona-dlya-detey-8996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0" name="Picture 8" descr="https://ds04.infourok.ru/uploads/ex/0455/000791ec-74a9f0ad/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ds04.infourok.ru/uploads/ex/0455/000791ec-74a9f0ad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22" name="Picture 2" descr="https://ds04.infourok.ru/uploads/ex/0455/000791ec-74a9f0ad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643966" cy="776270"/>
          </a:xfrm>
        </p:spPr>
        <p:txBody>
          <a:bodyPr>
            <a:noAutofit/>
          </a:bodyPr>
          <a:lstStyle/>
          <a:p>
            <a:r>
              <a:rPr lang="ru-RU" sz="4000" dirty="0" smtClean="0"/>
              <a:t>Город МАСТЕРОВ</a:t>
            </a:r>
            <a:endParaRPr lang="ru-RU" sz="4000" dirty="0"/>
          </a:p>
        </p:txBody>
      </p:sp>
      <p:pic>
        <p:nvPicPr>
          <p:cNvPr id="22530" name="Picture 2" descr="https://img-fotki.yandex.ru/get/53993/201189008.4/0_117625_1cfebbaf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2" y="1571612"/>
            <a:ext cx="8858248" cy="5286388"/>
          </a:xfrm>
          <a:prstGeom prst="rect">
            <a:avLst/>
          </a:prstGeom>
          <a:noFill/>
        </p:spPr>
      </p:pic>
      <p:pic>
        <p:nvPicPr>
          <p:cNvPr id="11266" name="Picture 2" descr="http://st.depositphotos.com/2366719/2561/v/450/depositphotos_25617733-City-illustration-amsterd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7" y="0"/>
            <a:ext cx="4071934" cy="1928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rodproject.myjino.ru/file?id=3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143932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8327" y="-402933"/>
            <a:ext cx="3937299" cy="45719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Arial Narrow" panose="020B0606020202030204" pitchFamily="34" charset="0"/>
              </a:rPr>
              <a:t> .</a:t>
            </a:r>
            <a:r>
              <a:rPr lang="ru-RU" sz="2400" dirty="0">
                <a:latin typeface="Arial Narrow" panose="020B0606020202030204" pitchFamily="34" charset="0"/>
              </a:rPr>
              <a:t/>
            </a:r>
            <a:br>
              <a:rPr lang="ru-RU" sz="2400" dirty="0">
                <a:latin typeface="Arial Narrow" panose="020B0606020202030204" pitchFamily="34" charset="0"/>
              </a:rPr>
            </a:b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5620" y="1483520"/>
            <a:ext cx="3212131" cy="49290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17100" y="559846"/>
            <a:ext cx="4855032" cy="7315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ПАРИКМАХЕР</a:t>
            </a:r>
            <a:r>
              <a:rPr lang="ru-RU" sz="4400" b="1" dirty="0" smtClean="0">
                <a:latin typeface="Arial Narrow" panose="020B0606020202030204" pitchFamily="34" charset="0"/>
              </a:rPr>
              <a:t>  </a:t>
            </a:r>
            <a:endParaRPr lang="ru-RU" sz="4400" b="1" dirty="0">
              <a:latin typeface="Arial Narrow" panose="020B0606020202030204" pitchFamily="34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7121" y="3706991"/>
            <a:ext cx="1116551" cy="1282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41206" y="3706990"/>
            <a:ext cx="940769" cy="1254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77812" y="3706990"/>
            <a:ext cx="940769" cy="1254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59509" y="3743213"/>
            <a:ext cx="940769" cy="1254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7937390" y="559845"/>
            <a:ext cx="274320" cy="365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347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1950" y="508000"/>
            <a:ext cx="4238626" cy="204470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Кто у постели больного сидит? —</a:t>
            </a: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И как лечиться он всем говорит.</a:t>
            </a: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Кто болен — он капли предложит принять,</a:t>
            </a: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Тому, кто здоров, — </a:t>
            </a: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dirty="0" smtClean="0">
                <a:latin typeface="Arial Narrow" panose="020B0606020202030204" pitchFamily="34" charset="0"/>
              </a:rPr>
              <a:t>Разрешит </a:t>
            </a:r>
            <a:r>
              <a:rPr lang="ru-RU" sz="2400" dirty="0">
                <a:latin typeface="Arial Narrow" panose="020B0606020202030204" pitchFamily="34" charset="0"/>
              </a:rPr>
              <a:t>погулять.</a:t>
            </a:r>
            <a:br>
              <a:rPr lang="ru-RU" sz="2400" dirty="0">
                <a:latin typeface="Arial Narrow" panose="020B0606020202030204" pitchFamily="34" charset="0"/>
              </a:rPr>
            </a:b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71716" y="508001"/>
            <a:ext cx="2014400" cy="7315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smtClean="0">
                <a:latin typeface="Arial Narrow" panose="020B0606020202030204" pitchFamily="34" charset="0"/>
              </a:rPr>
              <a:t>ВРАЧ </a:t>
            </a:r>
            <a:endParaRPr lang="ru-RU" sz="4400" b="1" dirty="0">
              <a:latin typeface="Arial Narrow" panose="020B0606020202030204" pitchFamily="34" charset="0"/>
            </a:endParaRPr>
          </a:p>
        </p:txBody>
      </p:sp>
      <p:pic>
        <p:nvPicPr>
          <p:cNvPr id="6" name="Объект 3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825" r="1674" b="3051"/>
          <a:stretch>
            <a:fillRect/>
          </a:stretch>
        </p:blipFill>
        <p:spPr bwMode="auto">
          <a:xfrm>
            <a:off x="419920" y="1370125"/>
            <a:ext cx="3212131" cy="4929075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4538" y="3615784"/>
            <a:ext cx="1003151" cy="133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19700" y="3615784"/>
            <a:ext cx="1190625" cy="133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Объект 5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82336" y="3615784"/>
            <a:ext cx="1003151" cy="133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7498" y="3615784"/>
            <a:ext cx="1016844" cy="133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7917966" y="572495"/>
            <a:ext cx="347954" cy="44527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556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4217"/>
          <a:stretch>
            <a:fillRect/>
          </a:stretch>
        </p:blipFill>
        <p:spPr bwMode="auto">
          <a:xfrm>
            <a:off x="378100" y="1371600"/>
            <a:ext cx="3298550" cy="4914900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28700" y="559846"/>
            <a:ext cx="2658484" cy="7315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smtClean="0">
                <a:latin typeface="Arial Narrow" panose="020B0606020202030204" pitchFamily="34" charset="0"/>
              </a:rPr>
              <a:t>ПЛОТНИК  </a:t>
            </a:r>
            <a:endParaRPr lang="ru-RU" sz="4400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95875" y="682535"/>
            <a:ext cx="26574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Arial Narrow" panose="020B0606020202030204" pitchFamily="34" charset="0"/>
              </a:rPr>
              <a:t>Гвозди, топоры, пила,</a:t>
            </a:r>
            <a:br>
              <a:rPr lang="ru-RU" altLang="ru-RU" sz="2400" dirty="0">
                <a:latin typeface="Arial Narrow" panose="020B0606020202030204" pitchFamily="34" charset="0"/>
              </a:rPr>
            </a:br>
            <a:r>
              <a:rPr lang="ru-RU" altLang="ru-RU" sz="2400" dirty="0">
                <a:latin typeface="Arial Narrow" panose="020B0606020202030204" pitchFamily="34" charset="0"/>
              </a:rPr>
              <a:t>Стружек целая гора.</a:t>
            </a:r>
            <a:br>
              <a:rPr lang="ru-RU" altLang="ru-RU" sz="2400" dirty="0">
                <a:latin typeface="Arial Narrow" panose="020B0606020202030204" pitchFamily="34" charset="0"/>
              </a:rPr>
            </a:br>
            <a:r>
              <a:rPr lang="ru-RU" altLang="ru-RU" sz="2400" dirty="0">
                <a:latin typeface="Arial Narrow" panose="020B0606020202030204" pitchFamily="34" charset="0"/>
              </a:rPr>
              <a:t>Это трудится работник —</a:t>
            </a:r>
            <a:br>
              <a:rPr lang="ru-RU" altLang="ru-RU" sz="2400" dirty="0">
                <a:latin typeface="Arial Narrow" panose="020B0606020202030204" pitchFamily="34" charset="0"/>
              </a:rPr>
            </a:br>
            <a:r>
              <a:rPr lang="ru-RU" altLang="ru-RU" sz="2400" dirty="0">
                <a:latin typeface="Arial Narrow" panose="020B0606020202030204" pitchFamily="34" charset="0"/>
              </a:rPr>
              <a:t>Делает нам стулья...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5926" y="3514185"/>
            <a:ext cx="1058026" cy="141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89400" y="3514185"/>
            <a:ext cx="1058027" cy="141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18202" y="3514185"/>
            <a:ext cx="1469898" cy="137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78075" y="3520109"/>
            <a:ext cx="1075711" cy="1368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66043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22222E-6 L -4.58333E-6 0.2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6863" y="1371600"/>
            <a:ext cx="3277792" cy="50546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64784" y="424180"/>
            <a:ext cx="2064208" cy="7315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smtClean="0">
                <a:latin typeface="Arial Narrow" panose="020B0606020202030204" pitchFamily="34" charset="0"/>
              </a:rPr>
              <a:t>ПОВАР</a:t>
            </a:r>
            <a:endParaRPr lang="ru-RU" sz="4400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0" y="612139"/>
            <a:ext cx="228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Скажи, кто так вкусно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Готовит щи капустные,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Пахучие котлеты,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Салаты, винегреты,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Все завтраки, обеды?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85431" y="3567020"/>
            <a:ext cx="1265427" cy="1325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46768" y="3588748"/>
            <a:ext cx="1116551" cy="1282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61850" y="3567020"/>
            <a:ext cx="1159263" cy="1349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900513" y="3590716"/>
            <a:ext cx="1157288" cy="1325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67366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8.33333E-7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05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25954" name="Picture 2" descr="https://img-fotki.yandex.ru/get/53993/201189008.4/0_117631_559f8d97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1537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6978" name="Picture 2" descr="https://static4.depositphotos.com/1005091/294/i/950/depositphotos_2940374-stock-photo-fisherman-in-boat-with-tre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0"/>
            <a:ext cx="86439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8002" name="Picture 2" descr="https://www.featurepics.com/StockImage/20130719/lumberjack-cartoon-stock-illustration-2749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643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9026" name="Picture 2" descr="http://xn--80anudf.xn--p1ai/pics/2012/08/10/145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img.sovenok.co.uk/professions/speech/speech-profession_1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nord55.ru/kufedvsni/27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258</TotalTime>
  <Words>49</Words>
  <Application>Microsoft Office PowerPoint</Application>
  <PresentationFormat>Экран (4:3)</PresentationFormat>
  <Paragraphs>14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Бумажная</vt:lpstr>
      <vt:lpstr>Слайд 1</vt:lpstr>
      <vt:lpstr>Слайд 2</vt:lpstr>
      <vt:lpstr> Если  отгадаете  загадки- верну  изображение !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Город МАСТЕРОВ</vt:lpstr>
      <vt:lpstr>Слайд 13</vt:lpstr>
      <vt:lpstr> . </vt:lpstr>
      <vt:lpstr>Кто у постели больного сидит? — И как лечиться он всем говорит. Кто болен — он капли предложит принять, Тому, кто здоров, —  Разрешит погулять. 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38</cp:revision>
  <dcterms:created xsi:type="dcterms:W3CDTF">2017-12-06T08:42:56Z</dcterms:created>
  <dcterms:modified xsi:type="dcterms:W3CDTF">2018-04-19T03:49:11Z</dcterms:modified>
</cp:coreProperties>
</file>