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2" r:id="rId3"/>
    <p:sldId id="263" r:id="rId4"/>
    <p:sldId id="264" r:id="rId5"/>
    <p:sldId id="265" r:id="rId6"/>
    <p:sldId id="27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08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44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33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2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51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95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2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51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89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2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88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32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C6B27-81D8-4547-AE60-C88702871EA2}" type="datetimeFigureOut">
              <a:rPr lang="ru-RU" smtClean="0"/>
              <a:t>06.10.2017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DAEFB-00D0-4D90-8ED9-EFEDF8259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78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74" y="-1"/>
            <a:ext cx="917187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danlik.ru/wp-content/uploads/2015/09/samerf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28999"/>
            <a:ext cx="763284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2420888"/>
            <a:ext cx="475252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Презентация средней группы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№ 9 «Пчёлки» на тему: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«НАШ ЛЮБИМЫЙ 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ДЕТСКИЙ САД»</a:t>
            </a: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.Щёлкино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2017 г.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Штумпф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Н. В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980728"/>
            <a:ext cx="41527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Смех, веселье, доброта, уменье помериться,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Могут в жизни нам всегда очень пригодиться!</a:t>
            </a:r>
          </a:p>
        </p:txBody>
      </p:sp>
      <p:pic>
        <p:nvPicPr>
          <p:cNvPr id="6" name="Рисунок 5" descr="C:\Users\admin\Desktop\фото\IMG_20170920_1631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4" r="31403" b="17977"/>
          <a:stretch/>
        </p:blipFill>
        <p:spPr bwMode="auto">
          <a:xfrm>
            <a:off x="4017454" y="2420888"/>
            <a:ext cx="4347270" cy="3456384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admin\Desktop\фото\IMG_20170921_1233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1" y="692696"/>
            <a:ext cx="3402360" cy="2526754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admin\Desktop\фото\IMG_20170920_1636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4"/>
          <a:stretch/>
        </p:blipFill>
        <p:spPr bwMode="auto">
          <a:xfrm>
            <a:off x="815702" y="3399256"/>
            <a:ext cx="3333058" cy="269387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5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0100" y="609601"/>
            <a:ext cx="7660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Знать сегодня обо всем - это очень важно,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Обеспечить мы должны нашу безопасность</a:t>
            </a:r>
            <a:r>
              <a:rPr lang="ru-RU" b="1" dirty="0" smtClean="0"/>
              <a:t>.</a:t>
            </a:r>
          </a:p>
        </p:txBody>
      </p:sp>
      <p:pic>
        <p:nvPicPr>
          <p:cNvPr id="9218" name="Picture 2" descr="C:\Users\admin\Desktop\фото\IMG_20170901_1024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/>
        </p:blipFill>
        <p:spPr bwMode="auto">
          <a:xfrm>
            <a:off x="1080012" y="1255932"/>
            <a:ext cx="7200000" cy="479842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93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914400"/>
            <a:ext cx="50615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Мамы, папы – молодцы! Нам все помогали.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Были рады и они помочь нам в воспитании.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во всех делах детсада были первыми всегда.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Молодцы у нас родители-это просто красота!</a:t>
            </a:r>
          </a:p>
        </p:txBody>
      </p:sp>
      <p:pic>
        <p:nvPicPr>
          <p:cNvPr id="6" name="Рисунок 5" descr="C:\Users\admin\Desktop\фото\IMG_20170921_1259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4798060" cy="359981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admin\Desktop\фото\IMG_20170922_11384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20647" r="4789" b="6935"/>
          <a:stretch/>
        </p:blipFill>
        <p:spPr bwMode="auto">
          <a:xfrm>
            <a:off x="5529082" y="4020610"/>
            <a:ext cx="2931351" cy="185607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admin\Desktop\фото\IMG_20170901_10591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 r="6235"/>
          <a:stretch/>
        </p:blipFill>
        <p:spPr bwMode="auto">
          <a:xfrm>
            <a:off x="5529082" y="1106904"/>
            <a:ext cx="2931350" cy="2034064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0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54868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Хорошо у нас в саду,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Завтра я опять пойду</a:t>
            </a:r>
            <a:r>
              <a:rPr lang="ru-RU" dirty="0" smtClean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6" name="Рисунок 5" descr="C:\Users\admin\Desktop\фото\IMG_20170906_1026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8" r="6270" b="15695"/>
          <a:stretch/>
        </p:blipFill>
        <p:spPr bwMode="auto">
          <a:xfrm>
            <a:off x="734060" y="1278373"/>
            <a:ext cx="3597308" cy="20934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admin\Desktop\фото\IMG_20170906_1043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r="6270" b="6215"/>
          <a:stretch/>
        </p:blipFill>
        <p:spPr bwMode="auto">
          <a:xfrm>
            <a:off x="734060" y="3717032"/>
            <a:ext cx="3597308" cy="226193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admin\Desktop\фото\IMG_20170922_11321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 r="7127"/>
          <a:stretch/>
        </p:blipFill>
        <p:spPr bwMode="auto">
          <a:xfrm>
            <a:off x="4745850" y="3717032"/>
            <a:ext cx="3411561" cy="225005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admin\Desktop\фото\IMG_20170901_11144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66" y="1278499"/>
            <a:ext cx="2844316" cy="210552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6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yenislayt.com/upload/bc9675d5e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3" y="669844"/>
            <a:ext cx="8216161" cy="547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3722420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Всем вам до свидания!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19899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568" y="1124744"/>
            <a:ext cx="3671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 детский сад шагает дружно по всем направлениям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Где каждая область имеет своё назначение</a:t>
            </a:r>
          </a:p>
        </p:txBody>
      </p:sp>
      <p:pic>
        <p:nvPicPr>
          <p:cNvPr id="7" name="Picture 2" descr="C:\Users\admin\Desktop\фото\IMG_20170901_1105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23061" r="17352" b="8092"/>
          <a:stretch/>
        </p:blipFill>
        <p:spPr bwMode="auto">
          <a:xfrm>
            <a:off x="853045" y="860475"/>
            <a:ext cx="3810798" cy="292919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admin\Desktop\фото\IMG_20170922_1135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r="4213" b="8105"/>
          <a:stretch/>
        </p:blipFill>
        <p:spPr bwMode="auto">
          <a:xfrm>
            <a:off x="3779912" y="2924944"/>
            <a:ext cx="4495924" cy="309574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8" name="Picture 14" descr="http://xn--210-5cd7brcrd3bcaf6kwb.xn--80atdkbji0d.xn--p1ai/attachments/Image/93086951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" y="4161443"/>
            <a:ext cx="2880000" cy="166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1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620688"/>
            <a:ext cx="7755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Физкультура и здоровье-главное в развитии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поэтому мы дружно прилагаем все усилия</a:t>
            </a:r>
          </a:p>
        </p:txBody>
      </p:sp>
      <p:pic>
        <p:nvPicPr>
          <p:cNvPr id="12" name="Рисунок 11" descr="C:\Users\admin\Desktop\фото\IMG_20170915_1053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44275" r="5204" b="17299"/>
          <a:stretch/>
        </p:blipFill>
        <p:spPr bwMode="auto">
          <a:xfrm>
            <a:off x="2667742" y="3789040"/>
            <a:ext cx="5766765" cy="237807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admin\Desktop\фото\IMG_20170919_10472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16031" r="8152" b="9301"/>
          <a:stretch/>
        </p:blipFill>
        <p:spPr bwMode="auto">
          <a:xfrm>
            <a:off x="717794" y="1354749"/>
            <a:ext cx="3128211" cy="215023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admin\Desktop\фото\IMG_20170919_1051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t="20434"/>
          <a:stretch/>
        </p:blipFill>
        <p:spPr bwMode="auto">
          <a:xfrm>
            <a:off x="5243459" y="1336237"/>
            <a:ext cx="3191048" cy="216874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ttp://lukomorey.ru/images/pravila/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94" y="4437112"/>
            <a:ext cx="1800000" cy="152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-fotki.yandex.ru/get/9757/47407354.106f/0_172c5c_3e3f3e35_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0" y="1798656"/>
            <a:ext cx="101376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692696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математикой мы дружим</a:t>
            </a:r>
          </a:p>
        </p:txBody>
      </p:sp>
      <p:pic>
        <p:nvPicPr>
          <p:cNvPr id="8194" name="Picture 2" descr="C:\Users\admin\Desktop\фото\IMG_20170914_0925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9"/>
          <a:stretch/>
        </p:blipFill>
        <p:spPr bwMode="auto">
          <a:xfrm>
            <a:off x="686988" y="1838349"/>
            <a:ext cx="7770024" cy="416804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3.bp.blogspot.com/-nYhZs8UK6qE/V-IPWsmgdxI/AAAAAAAAAIs/a9hQfguCG70iGJ3xqwGCK_a_-3vvQt5_ACK4B/s1600/1409235063_d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12654"/>
            <a:ext cx="6768753" cy="14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0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620689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Речь мы развиваем. И читать мы очень любим,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Стишков много знаем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Рисунок 7" descr="C:\Users\admin\Desktop\фото\IMG_20170915_0909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80" y="1267020"/>
            <a:ext cx="6478487" cy="4826276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620688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мир прекрасного, друзья музыка зовет.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будем с ней дружить – чудо нас там ждет</a:t>
            </a:r>
            <a:r>
              <a:rPr lang="ru-RU" b="1" dirty="0" smtClean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34107" r="51765" b="4157"/>
          <a:stretch/>
        </p:blipFill>
        <p:spPr bwMode="auto">
          <a:xfrm>
            <a:off x="611560" y="1484784"/>
            <a:ext cx="4531061" cy="4579960"/>
          </a:xfrm>
          <a:prstGeom prst="rect">
            <a:avLst/>
          </a:prstGeom>
          <a:ln w="9525">
            <a:solidFill>
              <a:srgbClr val="00B05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5" t="6012" r="23478" b="19305"/>
          <a:stretch/>
        </p:blipFill>
        <p:spPr bwMode="auto">
          <a:xfrm>
            <a:off x="5454754" y="2420888"/>
            <a:ext cx="2843003" cy="3200400"/>
          </a:xfrm>
          <a:prstGeom prst="rect">
            <a:avLst/>
          </a:prstGeom>
          <a:ln w="9525">
            <a:solidFill>
              <a:srgbClr val="00B05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1484784"/>
            <a:ext cx="27363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Музыкальная сказка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«Маша – растеряша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89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340768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 у нас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любимое занятие </a:t>
            </a:r>
          </a:p>
        </p:txBody>
      </p:sp>
      <p:pic>
        <p:nvPicPr>
          <p:cNvPr id="6" name="Рисунок 5" descr="C:\Users\admin\Desktop\фото\IMG_20170919_1557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3" r="5210"/>
          <a:stretch/>
        </p:blipFill>
        <p:spPr bwMode="auto">
          <a:xfrm>
            <a:off x="3563888" y="711506"/>
            <a:ext cx="4826141" cy="329355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admin\Desktop\фото\IMG_20170915_0942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27273" r="16585" b="19414"/>
          <a:stretch/>
        </p:blipFill>
        <p:spPr bwMode="auto">
          <a:xfrm>
            <a:off x="619144" y="3212976"/>
            <a:ext cx="4240887" cy="271649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 descr="https://ds04.infourok.ru/uploads/ex/03e5/0005207c-54e5e17b/hello_html_m41e1d22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155304"/>
            <a:ext cx="2737909" cy="150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0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8700" y="666750"/>
            <a:ext cx="6999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Аппликация и труд – закрепляют знания</a:t>
            </a:r>
          </a:p>
        </p:txBody>
      </p:sp>
      <p:pic>
        <p:nvPicPr>
          <p:cNvPr id="6" name="Рисунок 5" descr="C:\Users\admin\Desktop\фото\IMG_20170907_0952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4"/>
          <a:stretch/>
        </p:blipFill>
        <p:spPr bwMode="auto">
          <a:xfrm>
            <a:off x="4139952" y="3646800"/>
            <a:ext cx="4269989" cy="255155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admin\Desktop\фото\IMG_20170907_0952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6800"/>
            <a:ext cx="3312368" cy="2512552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admin\Desktop\фото\IMG_20170906_0945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75" y="1018015"/>
            <a:ext cx="3173366" cy="2399305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admin\Desktop\фото\IMG_20170906_09490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"/>
          <a:stretch/>
        </p:blipFill>
        <p:spPr bwMode="auto">
          <a:xfrm>
            <a:off x="4860032" y="1054147"/>
            <a:ext cx="3168351" cy="236317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38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://bigslide.ru/images/34/33035/96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764704"/>
            <a:ext cx="4241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пальцы развивает, ум и воображение,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 помогает развивать мышление.</a:t>
            </a:r>
          </a:p>
        </p:txBody>
      </p:sp>
      <p:pic>
        <p:nvPicPr>
          <p:cNvPr id="6" name="Рисунок 5" descr="C:\Users\admin\Desktop\фото\IMG_20170907_0940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r="9878" b="19585"/>
          <a:stretch/>
        </p:blipFill>
        <p:spPr bwMode="auto">
          <a:xfrm>
            <a:off x="653878" y="2141539"/>
            <a:ext cx="3945815" cy="321043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admin\Desktop\фото\IMG_20170906_1024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5" t="5669" r="14438" b="14560"/>
          <a:stretch/>
        </p:blipFill>
        <p:spPr bwMode="auto">
          <a:xfrm>
            <a:off x="4680012" y="1166138"/>
            <a:ext cx="3751292" cy="446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36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214</Words>
  <Application>Microsoft Office PowerPoint</Application>
  <PresentationFormat>Экран (4:3)</PresentationFormat>
  <Paragraphs>40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35</cp:revision>
  <dcterms:created xsi:type="dcterms:W3CDTF">2017-09-25T15:17:02Z</dcterms:created>
  <dcterms:modified xsi:type="dcterms:W3CDTF">2017-10-06T17:38:04Z</dcterms:modified>
</cp:coreProperties>
</file>