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5" r:id="rId20"/>
    <p:sldId id="273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3D21-A791-4979-BB5F-BA8133D9F195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7623-B8AE-478C-9A8D-C2F2B1682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2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96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69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23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45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5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3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50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8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4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6AD1-DB11-40FE-95B5-7A3FDB79B7D7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18B6-DCFB-47CA-9BB0-5E677AB4A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6048" y="1989080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                            </a:t>
            </a:r>
            <a:r>
              <a:rPr lang="ru-RU" sz="2800" b="1" dirty="0" smtClean="0">
                <a:solidFill>
                  <a:srgbClr val="00B0F0"/>
                </a:solidFill>
              </a:rPr>
              <a:t>ПРОЕКТ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</a:t>
            </a:r>
          </a:p>
          <a:p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        Использование театрализованной</a:t>
            </a:r>
          </a:p>
          <a:p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        деятельности для развития речи</a:t>
            </a:r>
          </a:p>
          <a:p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        и творческих способностей детей</a:t>
            </a:r>
          </a:p>
          <a:p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                             в ДОУ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dirty="0" smtClean="0">
                <a:solidFill>
                  <a:srgbClr val="00B0F0"/>
                </a:solidFill>
              </a:rPr>
              <a:t>Старшая группа                                     </a:t>
            </a:r>
            <a:r>
              <a:rPr lang="ru-RU" dirty="0" err="1" smtClean="0">
                <a:solidFill>
                  <a:srgbClr val="00B0F0"/>
                </a:solidFill>
              </a:rPr>
              <a:t>вооспитатель</a:t>
            </a:r>
            <a:r>
              <a:rPr lang="ru-RU" dirty="0" smtClean="0">
                <a:solidFill>
                  <a:srgbClr val="00B0F0"/>
                </a:solidFill>
              </a:rPr>
              <a:t>: </a:t>
            </a:r>
            <a:r>
              <a:rPr lang="ru-RU" dirty="0" err="1" smtClean="0">
                <a:solidFill>
                  <a:srgbClr val="00B0F0"/>
                </a:solidFill>
              </a:rPr>
              <a:t>Шаповалова</a:t>
            </a:r>
            <a:r>
              <a:rPr lang="ru-RU" dirty="0" smtClean="0">
                <a:solidFill>
                  <a:srgbClr val="00B0F0"/>
                </a:solidFill>
              </a:rPr>
              <a:t> А.Х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            Муниципальное бюджетное дошкольное образовательное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  учреждение «Детский сад комбинированного вида №5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           «Золотая рыбка» г. </a:t>
            </a:r>
            <a:r>
              <a:rPr lang="ru-RU" dirty="0" err="1" smtClean="0">
                <a:solidFill>
                  <a:srgbClr val="00B050"/>
                </a:solidFill>
              </a:rPr>
              <a:t>Щелкино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Ленинского района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Республики Крым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3" y="3238158"/>
            <a:ext cx="3681981" cy="27614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95" y="3717032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62" y="548680"/>
            <a:ext cx="3585971" cy="2689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90872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51520" y="260648"/>
            <a:ext cx="4608512" cy="259228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flipH="1">
            <a:off x="683568" y="6926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4046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               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69269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использовали на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 занятиях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 сюжетно –ролевые игры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 дидактические игры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  метод- интервью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67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5" y="3885366"/>
            <a:ext cx="3296791" cy="2472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4228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83" y="1296194"/>
            <a:ext cx="3210241" cy="240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5" y="76470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-5356" y="116632"/>
            <a:ext cx="860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923928" y="0"/>
            <a:ext cx="4320480" cy="134076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11960" y="-17140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Ставили инсценировки знакомых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сказок, разучивали поздравления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 для сотрудников 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81718"/>
            <a:ext cx="3225931" cy="241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81" y="4022811"/>
            <a:ext cx="3116351" cy="2337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980728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926904" cy="2945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7504" y="188640"/>
            <a:ext cx="529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3707904" y="0"/>
            <a:ext cx="5256584" cy="1208240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4048" y="26064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 Провели конкурс на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лучшую новогоднюю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игрушку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9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68"/>
            <a:ext cx="9165526" cy="71131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0109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456385" cy="25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6182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899592" y="-243408"/>
            <a:ext cx="7056784" cy="1296144"/>
          </a:xfrm>
          <a:prstGeom prst="ribbon">
            <a:avLst>
              <a:gd name="adj1" fmla="val 17088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55776" y="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Разучили поздравления и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 изготовили поделки , газеты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  к празднику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9"/>
            <a:ext cx="9144000" cy="68359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3009907" cy="2257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4221088"/>
            <a:ext cx="3240360" cy="2430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8" y="764704"/>
            <a:ext cx="2934072" cy="2200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3043880" cy="2282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ятно 1 11"/>
          <p:cNvSpPr/>
          <p:nvPr/>
        </p:nvSpPr>
        <p:spPr>
          <a:xfrm>
            <a:off x="0" y="0"/>
            <a:ext cx="5508104" cy="3717032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584" y="908720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 Применяем театрализованную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деятельность  на занятиях : 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 по развитию речи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 по ознакомлению с окружающим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 по изо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857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N3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DSCN3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12976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N38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6672"/>
            <a:ext cx="3515882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ятно 1 8"/>
          <p:cNvSpPr/>
          <p:nvPr/>
        </p:nvSpPr>
        <p:spPr>
          <a:xfrm>
            <a:off x="611560" y="260648"/>
            <a:ext cx="3312368" cy="28083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112474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Разучили и рассказали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стихи у памятников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воинов ВОВ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3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нутый угол 4"/>
          <p:cNvSpPr/>
          <p:nvPr/>
        </p:nvSpPr>
        <p:spPr>
          <a:xfrm>
            <a:off x="1259632" y="764704"/>
            <a:ext cx="6192688" cy="360040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1124744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Провели совместное итоговое развлечение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« Знай, люби, и береги свой Крым» по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поликультурному воспитанию и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театрализованной деятельности совместно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с музыкальным работником. На котором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использовали технические средства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обучения-слайды.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73196"/>
            <a:ext cx="3320908" cy="2484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365104"/>
            <a:ext cx="3456384" cy="23000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93096"/>
            <a:ext cx="3076301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293096"/>
            <a:ext cx="2947647" cy="2207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787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107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12976"/>
            <a:ext cx="3696411" cy="27723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107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611560" y="836712"/>
            <a:ext cx="3528392" cy="18002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P1070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3899925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71600" y="14127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Пантомима</a:t>
            </a:r>
            <a:r>
              <a:rPr lang="ru-RU" sz="2000" b="1" dirty="0" smtClean="0">
                <a:solidFill>
                  <a:srgbClr val="FFFF00"/>
                </a:solidFill>
              </a:rPr>
              <a:t>:  «Легенда о городе Феодосии»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2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P1070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070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045" y="3717032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703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2656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ятно 1 7"/>
          <p:cNvSpPr/>
          <p:nvPr/>
        </p:nvSpPr>
        <p:spPr>
          <a:xfrm>
            <a:off x="611560" y="404664"/>
            <a:ext cx="3600400" cy="273630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126876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Кукольный  театр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Легенда «Кизил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</a:rPr>
              <a:t>шайтанова</a:t>
            </a:r>
            <a:r>
              <a:rPr lang="ru-RU" sz="2000" b="1" dirty="0" smtClean="0">
                <a:solidFill>
                  <a:srgbClr val="002060"/>
                </a:solidFill>
              </a:rPr>
              <a:t> ягода»</a:t>
            </a:r>
          </a:p>
        </p:txBody>
      </p:sp>
    </p:spTree>
    <p:extLst>
      <p:ext uri="{BB962C8B-B14F-4D97-AF65-F5344CB8AC3E}">
        <p14:creationId xmlns="" xmlns:p14="http://schemas.microsoft.com/office/powerpoint/2010/main" val="19024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107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70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0648"/>
            <a:ext cx="362920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10703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3995935" cy="299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P1070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4104456" cy="3078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P10703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988840"/>
            <a:ext cx="374441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695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539552" y="1628800"/>
            <a:ext cx="2592288" cy="17064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23934"/>
            <a:ext cx="1969212" cy="2812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00" y="1340768"/>
            <a:ext cx="3736547" cy="2802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6871" y="565299"/>
            <a:ext cx="79587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</a:t>
            </a:r>
            <a:r>
              <a:rPr lang="ru-RU" sz="2000" b="1" dirty="0" err="1" smtClean="0">
                <a:solidFill>
                  <a:srgbClr val="0070C0"/>
                </a:solidFill>
              </a:rPr>
              <a:t>ппе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                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430973" y="1331640"/>
            <a:ext cx="3194039" cy="176764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906880" y="3861048"/>
            <a:ext cx="2718131" cy="20103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3851920" y="4653136"/>
            <a:ext cx="3322868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3568" y="20608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педагоги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6531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дети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5301208"/>
            <a:ext cx="240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родители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476671"/>
            <a:ext cx="612068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64669"/>
            <a:ext cx="520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</a:t>
            </a:r>
            <a:r>
              <a:rPr lang="ru-RU" sz="3600" b="1" dirty="0" smtClean="0">
                <a:solidFill>
                  <a:srgbClr val="FF0000"/>
                </a:solidFill>
              </a:rPr>
              <a:t>участники 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4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899592" y="548680"/>
            <a:ext cx="6552728" cy="532859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1196752"/>
            <a:ext cx="5256584" cy="485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В результате проведенного проекта дети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-узнали о театральных профессиях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-о правилах поведения  в театре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-у детей расширяется и закрепляется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словарный запас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-закрепляется правильное произношение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звуков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-развивается связная речь и речевое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общение( вести диалог, составлять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рассказы пересказывать хорошо знакомые 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сказки, тексты)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-развивается интерес к художественной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литературе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-формируется и закрепляется умение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читать стихи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age_image_1859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645024"/>
            <a:ext cx="2091647" cy="298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5" y="2262978"/>
            <a:ext cx="4267209" cy="3200407"/>
          </a:xfrm>
        </p:spPr>
      </p:pic>
    </p:spTree>
    <p:extLst>
      <p:ext uri="{BB962C8B-B14F-4D97-AF65-F5344CB8AC3E}">
        <p14:creationId xmlns="" xmlns:p14="http://schemas.microsoft.com/office/powerpoint/2010/main" val="42501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Театрализованная деятельность представляет широкие образовательные и  воспитательные возможности. Принимая участие в театрализованных играх,  дети узнают окружающий  мир, совершенствуется речь. Ведь речь-это не только средство общения, но и орудие  мышления, творчества,  носитель     памяти, информации.  Другими словами, речь- это полиморфная(многообразная)  деятельность.  Овладение связной монологической речью является высшим достижением речевого воспитания дошкольников.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Дети должны жить в мире красоты, игры, сказки,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музыки, рисунка, фантазии, творчества.     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(  </a:t>
            </a:r>
            <a:r>
              <a:rPr lang="ru-RU" sz="2400" dirty="0" err="1" smtClean="0">
                <a:solidFill>
                  <a:srgbClr val="FF0000"/>
                </a:solidFill>
              </a:rPr>
              <a:t>В.А.Сухомлинский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43" y="3582516"/>
            <a:ext cx="2293757" cy="3275484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11402" y="559418"/>
            <a:ext cx="8496944" cy="309634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5458" y="836711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Театрализованная деятельность представляет широкие образовательные и воспитательные возможности. Принимая участие    в театрализованных  играх, дети узнают окружающий мир совершенствуется  речь.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Ведь речь- это не только средство общения, но и орудие  мышления, 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творчества, носитель памяти, информации.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Овладение связной монологической речью является высшим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достижением речевого воспитания дошкольников.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945587" y="4581128"/>
            <a:ext cx="5904656" cy="158417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5587" y="486916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Дети  должны  жить в мире красоты, игры, сказки, музыки, рисунка, фантазии, творчества.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В. А. Сухомлинский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8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6" y="0"/>
            <a:ext cx="925252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         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1019" y="888476"/>
            <a:ext cx="7848872" cy="5400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654710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</a:t>
            </a:r>
            <a:r>
              <a:rPr lang="ru-RU" sz="2400" dirty="0" smtClean="0">
                <a:solidFill>
                  <a:srgbClr val="00B050"/>
                </a:solidFill>
              </a:rPr>
              <a:t>*</a:t>
            </a:r>
            <a:r>
              <a:rPr lang="ru-RU" sz="2400" dirty="0" smtClean="0">
                <a:solidFill>
                  <a:srgbClr val="0070C0"/>
                </a:solidFill>
              </a:rPr>
              <a:t>Приобщать детей к театральному  искусству,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к театрализованной деятельности.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</a:t>
            </a:r>
            <a:r>
              <a:rPr lang="ru-RU" sz="2400" dirty="0" smtClean="0">
                <a:solidFill>
                  <a:srgbClr val="00B050"/>
                </a:solidFill>
              </a:rPr>
              <a:t>*</a:t>
            </a:r>
            <a:r>
              <a:rPr lang="ru-RU" sz="2400" dirty="0" smtClean="0">
                <a:solidFill>
                  <a:srgbClr val="0070C0"/>
                </a:solidFill>
              </a:rPr>
              <a:t>Способствовать формированию творческой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личности.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r>
              <a:rPr lang="ru-RU" sz="2400" dirty="0" smtClean="0">
                <a:solidFill>
                  <a:srgbClr val="00B050"/>
                </a:solidFill>
              </a:rPr>
              <a:t> *</a:t>
            </a:r>
            <a:r>
              <a:rPr lang="ru-RU" sz="2400" dirty="0" smtClean="0">
                <a:solidFill>
                  <a:srgbClr val="0070C0"/>
                </a:solidFill>
              </a:rPr>
              <a:t>Развивать связную монологическую речь и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коммуникативные навыки у детей.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r>
              <a:rPr lang="ru-RU" sz="2400" dirty="0" smtClean="0">
                <a:solidFill>
                  <a:srgbClr val="00B050"/>
                </a:solidFill>
              </a:rPr>
              <a:t> *</a:t>
            </a:r>
            <a:r>
              <a:rPr lang="ru-RU" sz="2400" dirty="0" smtClean="0">
                <a:solidFill>
                  <a:srgbClr val="0070C0"/>
                </a:solidFill>
              </a:rPr>
              <a:t>Создание условия для развития творческой  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            активности детей в театральной деятельности.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*</a:t>
            </a:r>
            <a:r>
              <a:rPr lang="ru-RU" sz="2400" dirty="0" smtClean="0">
                <a:solidFill>
                  <a:srgbClr val="0070C0"/>
                </a:solidFill>
              </a:rPr>
              <a:t>Обеспечение условий взаимосвязи с другими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      вида деятельности.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39" y="3722693"/>
            <a:ext cx="2185237" cy="3120518"/>
          </a:xfrm>
          <a:prstGeom prst="rect">
            <a:avLst/>
          </a:prstGeom>
        </p:spPr>
      </p:pic>
      <p:sp>
        <p:nvSpPr>
          <p:cNvPr id="8" name="Пятно 2 7"/>
          <p:cNvSpPr/>
          <p:nvPr/>
        </p:nvSpPr>
        <p:spPr>
          <a:xfrm>
            <a:off x="2771800" y="352619"/>
            <a:ext cx="2736303" cy="914400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23827" y="51743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ЦЕЛЬ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9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9"/>
            <a:ext cx="9124676" cy="6858000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539552" y="562372"/>
            <a:ext cx="8136904" cy="626469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1628800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7030A0"/>
                </a:solidFill>
              </a:rPr>
              <a:t> Расширить представление детей о театре, его видах,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атрибутах, костюмах, декорации.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7030A0"/>
                </a:solidFill>
              </a:rPr>
              <a:t> Создать условия для организации совместной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театрализованной деятельности детей и взрослых.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7030A0"/>
                </a:solidFill>
              </a:rPr>
              <a:t> Учить налаживать и регулировать контакты в совместной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деятельности.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 </a:t>
            </a:r>
            <a:r>
              <a:rPr lang="ru-RU" sz="2000" dirty="0" smtClean="0">
                <a:solidFill>
                  <a:srgbClr val="7030A0"/>
                </a:solidFill>
              </a:rPr>
              <a:t>Развивать эмоциональность и выразительность речи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у дошкольников.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 </a:t>
            </a:r>
            <a:r>
              <a:rPr lang="ru-RU" sz="2000" dirty="0" smtClean="0">
                <a:solidFill>
                  <a:srgbClr val="7030A0"/>
                </a:solidFill>
              </a:rPr>
              <a:t>Способствовать развитию связной монологической речи.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 </a:t>
            </a:r>
            <a:r>
              <a:rPr lang="ru-RU" sz="2000" dirty="0" smtClean="0">
                <a:solidFill>
                  <a:srgbClr val="7030A0"/>
                </a:solidFill>
              </a:rPr>
              <a:t>Обеспечить взаимосвязь с другими видами деятельности: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изобразительной, музыкальной, конструированием.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rgbClr val="7030A0"/>
                </a:solidFill>
              </a:rPr>
              <a:t> Способствовать формированию эстетического вкуса.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* </a:t>
            </a:r>
            <a:r>
              <a:rPr lang="ru-RU" sz="2000" dirty="0" smtClean="0">
                <a:solidFill>
                  <a:srgbClr val="7030A0"/>
                </a:solidFill>
              </a:rPr>
              <a:t>Развивать воображение, мышление, память.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40309"/>
            <a:ext cx="2113229" cy="3017691"/>
          </a:xfrm>
          <a:prstGeom prst="rect">
            <a:avLst/>
          </a:prstGeom>
        </p:spPr>
      </p:pic>
      <p:sp>
        <p:nvSpPr>
          <p:cNvPr id="8" name="Пятно 2 7"/>
          <p:cNvSpPr/>
          <p:nvPr/>
        </p:nvSpPr>
        <p:spPr>
          <a:xfrm>
            <a:off x="2279041" y="188640"/>
            <a:ext cx="3960440" cy="11247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45327" y="520179"/>
            <a:ext cx="36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ЗАДАЧИ  ПРОЕКТА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4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0"/>
            <a:ext cx="7632848" cy="68580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38" y="3944934"/>
            <a:ext cx="2039962" cy="291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620688"/>
            <a:ext cx="7452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Подготовительный этап: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Выбор темы проекта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  Создание группы единомышленников: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музык. работников воспитателей дошкольных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групп.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Определение задач, целей.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Составление плана работы.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Подбор литературы, выбор материала.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Подбор дидактических игр,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сюжетно- ролевых игр.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Создание предметно- пространственной   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среды: для самостоятельного разыгрывания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стихов ,</a:t>
            </a:r>
            <a:r>
              <a:rPr lang="ru-RU" sz="2400" b="1" dirty="0" err="1" smtClean="0">
                <a:solidFill>
                  <a:srgbClr val="002060"/>
                </a:solidFill>
              </a:rPr>
              <a:t>потешок</a:t>
            </a:r>
            <a:r>
              <a:rPr lang="ru-RU" sz="2400" b="1" dirty="0" smtClean="0">
                <a:solidFill>
                  <a:srgbClr val="002060"/>
                </a:solidFill>
              </a:rPr>
              <a:t>, сказок.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2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9026" y="904171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27584" y="0"/>
            <a:ext cx="7488832" cy="66693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836712"/>
            <a:ext cx="64807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Основной этап: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НОД по развитию речи и художественной литературе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НОД по ознакомлению с окружающим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Дидактические игры, сюжетно-ролевые игры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 Инсценировка сказок для детей младшего возраста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и родителей.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Викторина: «Знатоки театра».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Этюды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Скороговорки, </a:t>
            </a:r>
            <a:r>
              <a:rPr lang="ru-RU" sz="2000" b="1" dirty="0" err="1" smtClean="0">
                <a:solidFill>
                  <a:srgbClr val="002060"/>
                </a:solidFill>
              </a:rPr>
              <a:t>чистоговорки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Заучивание стихов, песен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Заключительный этап: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 Итоговое развлечение: « Знай, люби и береги свой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Крым»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  Оформление результатов проекта.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4" y="3717032"/>
            <a:ext cx="2098706" cy="2996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0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026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/>
              <a:t>     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5" y="1124742"/>
            <a:ext cx="3092955" cy="2319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3"/>
            <a:ext cx="3263201" cy="2447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02" y="4184131"/>
            <a:ext cx="3325131" cy="2493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84131"/>
            <a:ext cx="3536767" cy="2406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059832" y="22938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48680"/>
            <a:ext cx="290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23528" y="188640"/>
            <a:ext cx="3456384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40466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составила план работы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5364088" y="0"/>
            <a:ext cx="3456384" cy="112474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24128" y="3326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подобрала материал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2267744" y="2924944"/>
            <a:ext cx="4824536" cy="165618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31840" y="342900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FF00"/>
                </a:solidFill>
              </a:rPr>
              <a:t>создали театральный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        уголок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3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43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48996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681981" cy="2761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79" y="548680"/>
            <a:ext cx="3489960" cy="26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319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  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11560" y="476672"/>
            <a:ext cx="4824536" cy="3024336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3608" y="1196752"/>
            <a:ext cx="4248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создали  в группе </a:t>
            </a:r>
            <a:r>
              <a:rPr lang="ru-RU" sz="28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теневой театр, настольный театр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пальчикой</a:t>
            </a:r>
            <a:r>
              <a:rPr lang="ru-RU" sz="2000" b="1" dirty="0" smtClean="0">
                <a:solidFill>
                  <a:srgbClr val="C00000"/>
                </a:solidFill>
              </a:rPr>
              <a:t> театр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8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802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RePack by SPecialiST</cp:lastModifiedBy>
  <cp:revision>89</cp:revision>
  <dcterms:created xsi:type="dcterms:W3CDTF">2015-05-02T14:27:06Z</dcterms:created>
  <dcterms:modified xsi:type="dcterms:W3CDTF">2015-05-17T11:36:04Z</dcterms:modified>
</cp:coreProperties>
</file>