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8" r:id="rId2"/>
  </p:sldMasterIdLst>
  <p:notesMasterIdLst>
    <p:notesMasterId r:id="rId37"/>
  </p:notesMasterIdLst>
  <p:sldIdLst>
    <p:sldId id="256" r:id="rId3"/>
    <p:sldId id="291" r:id="rId4"/>
    <p:sldId id="292" r:id="rId5"/>
    <p:sldId id="263" r:id="rId6"/>
    <p:sldId id="260" r:id="rId7"/>
    <p:sldId id="264" r:id="rId8"/>
    <p:sldId id="262" r:id="rId9"/>
    <p:sldId id="269" r:id="rId10"/>
    <p:sldId id="270" r:id="rId11"/>
    <p:sldId id="268" r:id="rId12"/>
    <p:sldId id="272" r:id="rId13"/>
    <p:sldId id="307" r:id="rId14"/>
    <p:sldId id="276" r:id="rId15"/>
    <p:sldId id="294" r:id="rId16"/>
    <p:sldId id="305" r:id="rId17"/>
    <p:sldId id="295" r:id="rId18"/>
    <p:sldId id="299" r:id="rId19"/>
    <p:sldId id="300" r:id="rId20"/>
    <p:sldId id="297" r:id="rId21"/>
    <p:sldId id="285" r:id="rId22"/>
    <p:sldId id="279" r:id="rId23"/>
    <p:sldId id="283" r:id="rId24"/>
    <p:sldId id="280" r:id="rId25"/>
    <p:sldId id="306" r:id="rId26"/>
    <p:sldId id="296" r:id="rId27"/>
    <p:sldId id="298" r:id="rId28"/>
    <p:sldId id="303" r:id="rId29"/>
    <p:sldId id="288" r:id="rId30"/>
    <p:sldId id="282" r:id="rId31"/>
    <p:sldId id="304" r:id="rId32"/>
    <p:sldId id="301" r:id="rId33"/>
    <p:sldId id="302" r:id="rId34"/>
    <p:sldId id="290" r:id="rId35"/>
    <p:sldId id="25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>
                <a:solidFill>
                  <a:srgbClr val="C00000"/>
                </a:solidFill>
              </a:rPr>
              <a:t>На</a:t>
            </a:r>
            <a:r>
              <a:rPr lang="ru-RU" sz="3200" b="1" baseline="0" dirty="0">
                <a:solidFill>
                  <a:srgbClr val="C00000"/>
                </a:solidFill>
              </a:rPr>
              <a:t> воспитание ребенка влияют</a:t>
            </a:r>
            <a:endParaRPr lang="ru-RU" sz="32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22306579638598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FF0000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5809071217213192"/>
                  <c:y val="-1.71966804591321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baseline="0" dirty="0">
                        <a:solidFill>
                          <a:srgbClr val="002060"/>
                        </a:solidFill>
                      </a:rPr>
                      <a:t>Семья</a:t>
                    </a:r>
                  </a:p>
                  <a:p>
                    <a:pPr>
                      <a:defRPr sz="2000" b="1">
                        <a:solidFill>
                          <a:srgbClr val="FFFF00"/>
                        </a:solidFill>
                      </a:defRPr>
                    </a:pPr>
                    <a:r>
                      <a:rPr lang="ru-RU" sz="2800" baseline="0" dirty="0">
                        <a:solidFill>
                          <a:srgbClr val="002060"/>
                        </a:solidFill>
                      </a:rPr>
                      <a:t> </a:t>
                    </a:r>
                    <a:fld id="{E25A7E91-8BAA-4B42-B02D-58CD60C5F403}" type="VALUE">
                      <a:rPr lang="en-US" sz="2800" baseline="0">
                        <a:solidFill>
                          <a:srgbClr val="002060"/>
                        </a:solidFill>
                      </a:rPr>
                      <a:pPr>
                        <a:defRPr sz="2000" b="1">
                          <a:solidFill>
                            <a:srgbClr val="FFFF00"/>
                          </a:solidFill>
                        </a:defRPr>
                      </a:pPr>
                      <a:t>[ЗНАЧЕНИЕ]</a:t>
                    </a:fld>
                    <a:endParaRPr lang="ru-RU" sz="2800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17742316405948"/>
                      <c:h val="0.2614978743674949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3699620880723243"/>
                  <c:y val="-0.18950318710161229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>
                        <a:solidFill>
                          <a:srgbClr val="FFC000"/>
                        </a:solidFill>
                      </a:rPr>
                      <a:t>СМИ, ТВ</a:t>
                    </a:r>
                  </a:p>
                  <a:p>
                    <a:fld id="{561DC4C9-C6A8-4F05-9C31-EA3402C4278F}" type="VALUE">
                      <a:rPr lang="en-US" baseline="0">
                        <a:solidFill>
                          <a:srgbClr val="FFC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2127344298416341"/>
                  <c:y val="0.1086849496908289"/>
                </c:manualLayout>
              </c:layout>
              <c:tx>
                <c:rich>
                  <a:bodyPr/>
                  <a:lstStyle/>
                  <a:p>
                    <a:r>
                      <a:rPr lang="ru-RU" baseline="0">
                        <a:solidFill>
                          <a:srgbClr val="002060"/>
                        </a:solidFill>
                      </a:rPr>
                      <a:t>Улица</a:t>
                    </a:r>
                  </a:p>
                  <a:p>
                    <a:r>
                      <a:rPr lang="ru-RU" baseline="0">
                        <a:solidFill>
                          <a:srgbClr val="002060"/>
                        </a:solidFill>
                      </a:rPr>
                      <a:t> </a:t>
                    </a:r>
                    <a:fld id="{3519B60C-7753-4F0C-8DED-D7ED47B37926}" type="VALUE">
                      <a:rPr lang="en-US" baseline="0">
                        <a:solidFill>
                          <a:srgbClr val="002060"/>
                        </a:solidFill>
                      </a:rPr>
                      <a:pPr/>
                      <a:t>[ЗНАЧЕНИЕ]</a:t>
                    </a:fld>
                    <a:endParaRPr lang="ru-RU" baseline="0">
                      <a:solidFill>
                        <a:srgbClr val="00206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baseline="0" dirty="0">
                        <a:solidFill>
                          <a:srgbClr val="FFC000"/>
                        </a:solidFill>
                      </a:rPr>
                      <a:t>ДОУ</a:t>
                    </a:r>
                  </a:p>
                  <a:p>
                    <a:pPr>
                      <a:defRPr sz="2000" b="1">
                        <a:solidFill>
                          <a:srgbClr val="002060"/>
                        </a:solidFill>
                      </a:defRPr>
                    </a:pPr>
                    <a:r>
                      <a:rPr lang="ru-RU" sz="2000" baseline="0" dirty="0">
                        <a:solidFill>
                          <a:srgbClr val="FFC000"/>
                        </a:solidFill>
                      </a:rPr>
                      <a:t> </a:t>
                    </a:r>
                    <a:fld id="{DA63EDAF-F7D0-441D-922F-588334C2F0A5}" type="VALUE">
                      <a:rPr lang="en-US" sz="2000" baseline="0">
                        <a:solidFill>
                          <a:srgbClr val="FFC000"/>
                        </a:solidFill>
                      </a:rPr>
                      <a:pPr>
                        <a:defRPr sz="2000" b="1">
                          <a:solidFill>
                            <a:srgbClr val="002060"/>
                          </a:solidFill>
                        </a:defRPr>
                      </a:pPr>
                      <a:t>[ЗНАЧЕНИЕ]</a:t>
                    </a:fld>
                    <a:endParaRPr lang="ru-RU" sz="2000" baseline="0" dirty="0">
                      <a:solidFill>
                        <a:srgbClr val="FFC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Семья</c:v>
                </c:pt>
                <c:pt idx="1">
                  <c:v>СМИ, ТВ</c:v>
                </c:pt>
                <c:pt idx="2">
                  <c:v>ДОУ</c:v>
                </c:pt>
                <c:pt idx="3">
                  <c:v>Улица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66245-F310-472C-8555-619E420820E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F32DBC37-D947-4003-9669-7B4749319150}">
      <dgm:prSet/>
      <dgm:spPr>
        <a:ln>
          <a:solidFill>
            <a:srgbClr val="C0000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Работа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 педагогами</a:t>
          </a:r>
        </a:p>
      </dgm:t>
    </dgm:pt>
    <dgm:pt modelId="{3C38A508-6F11-474A-A2F4-642886764537}" type="parTrans" cxnId="{608DB6C4-5B01-406D-993B-2BF2C3615291}">
      <dgm:prSet/>
      <dgm:spPr/>
      <dgm:t>
        <a:bodyPr/>
        <a:lstStyle/>
        <a:p>
          <a:endParaRPr lang="ru-RU"/>
        </a:p>
      </dgm:t>
    </dgm:pt>
    <dgm:pt modelId="{816DF5F5-AA74-4CE4-ACB0-EE9865D283CC}" type="sibTrans" cxnId="{608DB6C4-5B01-406D-993B-2BF2C3615291}">
      <dgm:prSet/>
      <dgm:spPr/>
      <dgm:t>
        <a:bodyPr/>
        <a:lstStyle/>
        <a:p>
          <a:endParaRPr lang="ru-RU"/>
        </a:p>
      </dgm:t>
    </dgm:pt>
    <dgm:pt modelId="{B9746527-54D7-4D21-81D2-F575267A9F42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</a:rPr>
            <a:t>Консульта-ции</a:t>
          </a:r>
          <a:endParaRPr kumimoji="0" lang="ru-RU" altLang="ru-RU" sz="3600" b="1" i="1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</a:endParaRPr>
        </a:p>
      </dgm:t>
    </dgm:pt>
    <dgm:pt modelId="{F3750268-7549-4FD6-9601-D7F08269D494}" type="parTrans" cxnId="{B1CA6F8A-B8AF-4FD6-B33B-68DBADD77631}">
      <dgm:prSet/>
      <dgm:spPr/>
      <dgm:t>
        <a:bodyPr/>
        <a:lstStyle/>
        <a:p>
          <a:endParaRPr lang="ru-RU"/>
        </a:p>
      </dgm:t>
    </dgm:pt>
    <dgm:pt modelId="{4CA33EBC-736C-4704-8006-1494FC575D39}" type="sibTrans" cxnId="{B1CA6F8A-B8AF-4FD6-B33B-68DBADD77631}">
      <dgm:prSet/>
      <dgm:spPr/>
      <dgm:t>
        <a:bodyPr/>
        <a:lstStyle/>
        <a:p>
          <a:endParaRPr lang="ru-RU"/>
        </a:p>
      </dgm:t>
    </dgm:pt>
    <dgm:pt modelId="{DEA89ADA-7218-4B8B-89C2-648ABB7829AE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Деловые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игры</a:t>
          </a:r>
        </a:p>
      </dgm:t>
    </dgm:pt>
    <dgm:pt modelId="{EB2119CA-CB29-4302-9CF2-59368CEC3ED1}" type="parTrans" cxnId="{436A6FD5-1AC8-49FE-B1F0-1EE82FAD8F9B}">
      <dgm:prSet/>
      <dgm:spPr/>
      <dgm:t>
        <a:bodyPr/>
        <a:lstStyle/>
        <a:p>
          <a:endParaRPr lang="ru-RU"/>
        </a:p>
      </dgm:t>
    </dgm:pt>
    <dgm:pt modelId="{55F7037D-FE9A-4765-A4C6-02AEB880701A}" type="sibTrans" cxnId="{436A6FD5-1AC8-49FE-B1F0-1EE82FAD8F9B}">
      <dgm:prSet/>
      <dgm:spPr/>
      <dgm:t>
        <a:bodyPr/>
        <a:lstStyle/>
        <a:p>
          <a:endParaRPr lang="ru-RU"/>
        </a:p>
      </dgm:t>
    </dgm:pt>
    <dgm:pt modelId="{CAAA000E-D930-48FF-8DA1-948D2F655A81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Беседы</a:t>
          </a:r>
          <a:r>
            <a: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rPr>
            <a:t> </a:t>
          </a:r>
        </a:p>
      </dgm:t>
    </dgm:pt>
    <dgm:pt modelId="{A115CDD0-35E3-4A84-9360-E8B69DE4DA27}" type="parTrans" cxnId="{0FC4EBA0-7BC3-4D9F-A5B6-B53435A57990}">
      <dgm:prSet/>
      <dgm:spPr/>
      <dgm:t>
        <a:bodyPr/>
        <a:lstStyle/>
        <a:p>
          <a:endParaRPr lang="ru-RU"/>
        </a:p>
      </dgm:t>
    </dgm:pt>
    <dgm:pt modelId="{9C4F9748-A24F-43BA-88DF-70F46079BAFE}" type="sibTrans" cxnId="{0FC4EBA0-7BC3-4D9F-A5B6-B53435A57990}">
      <dgm:prSet/>
      <dgm:spPr/>
      <dgm:t>
        <a:bodyPr/>
        <a:lstStyle/>
        <a:p>
          <a:endParaRPr lang="ru-RU"/>
        </a:p>
      </dgm:t>
    </dgm:pt>
    <dgm:pt modelId="{622610C0-7181-43DA-BD59-BCC0E0B8D5D7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Открытые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просмотры</a:t>
          </a:r>
        </a:p>
      </dgm:t>
    </dgm:pt>
    <dgm:pt modelId="{EC5AE337-4107-411F-9987-73A6203C92CE}" type="parTrans" cxnId="{463BB3D3-D448-4409-A84A-507A6107182B}">
      <dgm:prSet/>
      <dgm:spPr/>
      <dgm:t>
        <a:bodyPr/>
        <a:lstStyle/>
        <a:p>
          <a:endParaRPr lang="ru-RU"/>
        </a:p>
      </dgm:t>
    </dgm:pt>
    <dgm:pt modelId="{C2956CEC-45E7-4694-BDC1-CD70849E2439}" type="sibTrans" cxnId="{463BB3D3-D448-4409-A84A-507A6107182B}">
      <dgm:prSet/>
      <dgm:spPr/>
      <dgm:t>
        <a:bodyPr/>
        <a:lstStyle/>
        <a:p>
          <a:endParaRPr lang="ru-RU"/>
        </a:p>
      </dgm:t>
    </dgm:pt>
    <dgm:pt modelId="{65E16435-78E7-4356-B4C5-01CB9638974F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Семинары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практикумы</a:t>
          </a:r>
        </a:p>
      </dgm:t>
    </dgm:pt>
    <dgm:pt modelId="{01A975DD-C12D-4E7E-8113-2E67028BABEE}" type="parTrans" cxnId="{0EBF9C8A-44F2-4588-A8BD-2888FD8D473E}">
      <dgm:prSet/>
      <dgm:spPr/>
      <dgm:t>
        <a:bodyPr/>
        <a:lstStyle/>
        <a:p>
          <a:endParaRPr lang="ru-RU"/>
        </a:p>
      </dgm:t>
    </dgm:pt>
    <dgm:pt modelId="{12C0BF7D-3312-4854-A53F-45FD734CF82C}" type="sibTrans" cxnId="{0EBF9C8A-44F2-4588-A8BD-2888FD8D473E}">
      <dgm:prSet/>
      <dgm:spPr/>
      <dgm:t>
        <a:bodyPr/>
        <a:lstStyle/>
        <a:p>
          <a:endParaRPr lang="ru-RU"/>
        </a:p>
      </dgm:t>
    </dgm:pt>
    <dgm:pt modelId="{BFCDDAB6-99BB-4CCA-B3F4-ECBC9EC7BBA2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</a:rPr>
            <a:t>Анкети-рование</a:t>
          </a:r>
          <a:endParaRPr kumimoji="0" lang="ru-RU" altLang="ru-RU" sz="2000" b="1" i="1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</a:endParaRPr>
        </a:p>
      </dgm:t>
    </dgm:pt>
    <dgm:pt modelId="{8D96D14A-9C5A-4495-BD05-C955A9DD5048}" type="parTrans" cxnId="{342E76A8-4C57-4ACA-8DD1-B626D68327F4}">
      <dgm:prSet/>
      <dgm:spPr/>
      <dgm:t>
        <a:bodyPr/>
        <a:lstStyle/>
        <a:p>
          <a:endParaRPr lang="ru-RU"/>
        </a:p>
      </dgm:t>
    </dgm:pt>
    <dgm:pt modelId="{3262528D-703E-44AD-956E-A095F043AEB9}" type="sibTrans" cxnId="{342E76A8-4C57-4ACA-8DD1-B626D68327F4}">
      <dgm:prSet/>
      <dgm:spPr/>
      <dgm:t>
        <a:bodyPr/>
        <a:lstStyle/>
        <a:p>
          <a:endParaRPr lang="ru-RU"/>
        </a:p>
      </dgm:t>
    </dgm:pt>
    <dgm:pt modelId="{726B80D0-0E2B-4F5A-B49E-BF6DC8025C66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Круглые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 столы</a:t>
          </a:r>
        </a:p>
      </dgm:t>
    </dgm:pt>
    <dgm:pt modelId="{37CEC131-D745-433C-8102-CEB658296AC2}" type="parTrans" cxnId="{9D4AC0AB-C3AC-44E5-90D0-7A23566BA89E}">
      <dgm:prSet/>
      <dgm:spPr/>
      <dgm:t>
        <a:bodyPr/>
        <a:lstStyle/>
        <a:p>
          <a:endParaRPr lang="ru-RU"/>
        </a:p>
      </dgm:t>
    </dgm:pt>
    <dgm:pt modelId="{8452B3AB-BBB1-4D53-A8BE-F1DA479C85AC}" type="sibTrans" cxnId="{9D4AC0AB-C3AC-44E5-90D0-7A23566BA89E}">
      <dgm:prSet/>
      <dgm:spPr/>
      <dgm:t>
        <a:bodyPr/>
        <a:lstStyle/>
        <a:p>
          <a:endParaRPr lang="ru-RU"/>
        </a:p>
      </dgm:t>
    </dgm:pt>
    <dgm:pt modelId="{86741A0D-70B4-4466-BA4B-A581FF84C8D4}">
      <dgm:prSet custT="1"/>
      <dgm:spPr>
        <a:ln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Педагоги-</a:t>
          </a:r>
          <a:r>
            <a:rPr kumimoji="0" lang="ru-RU" altLang="ru-RU" sz="2000" b="1" i="1" u="none" strike="noStrike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</a:rPr>
            <a:t>ческие</a:t>
          </a:r>
          <a:r>
            <a: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советы</a:t>
          </a:r>
        </a:p>
      </dgm:t>
    </dgm:pt>
    <dgm:pt modelId="{284D1B5E-D2F0-4D60-B4BB-D028C4F231A8}" type="parTrans" cxnId="{61E99701-2963-4AD3-A8FA-AF982C5EB37E}">
      <dgm:prSet/>
      <dgm:spPr/>
      <dgm:t>
        <a:bodyPr/>
        <a:lstStyle/>
        <a:p>
          <a:endParaRPr lang="ru-RU"/>
        </a:p>
      </dgm:t>
    </dgm:pt>
    <dgm:pt modelId="{605F69AC-DCE3-4DF9-8CBC-F087F3CDC54E}" type="sibTrans" cxnId="{61E99701-2963-4AD3-A8FA-AF982C5EB37E}">
      <dgm:prSet/>
      <dgm:spPr/>
      <dgm:t>
        <a:bodyPr/>
        <a:lstStyle/>
        <a:p>
          <a:endParaRPr lang="ru-RU"/>
        </a:p>
      </dgm:t>
    </dgm:pt>
    <dgm:pt modelId="{A2F669AC-6E16-4810-B8B3-FAE23CC70425}" type="pres">
      <dgm:prSet presAssocID="{31866245-F310-472C-8555-619E420820E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3F9EE79-47EE-40D1-A2F4-5F55E5DF261A}" type="pres">
      <dgm:prSet presAssocID="{F32DBC37-D947-4003-9669-7B4749319150}" presName="centerShape" presStyleLbl="node0" presStyleIdx="0" presStyleCnt="1" custScaleX="128093" custScaleY="116281"/>
      <dgm:spPr/>
      <dgm:t>
        <a:bodyPr/>
        <a:lstStyle/>
        <a:p>
          <a:endParaRPr lang="ru-RU"/>
        </a:p>
      </dgm:t>
    </dgm:pt>
    <dgm:pt modelId="{D2F45AED-614E-49EC-B575-E6F60F33A222}" type="pres">
      <dgm:prSet presAssocID="{F3750268-7549-4FD6-9601-D7F08269D494}" presName="Name9" presStyleLbl="parChTrans1D2" presStyleIdx="0" presStyleCnt="8"/>
      <dgm:spPr/>
      <dgm:t>
        <a:bodyPr/>
        <a:lstStyle/>
        <a:p>
          <a:endParaRPr lang="ru-RU"/>
        </a:p>
      </dgm:t>
    </dgm:pt>
    <dgm:pt modelId="{DEE71E35-A0A7-4FA7-91BC-ED06F835ECD9}" type="pres">
      <dgm:prSet presAssocID="{F3750268-7549-4FD6-9601-D7F08269D494}" presName="connTx" presStyleLbl="parChTrans1D2" presStyleIdx="0" presStyleCnt="8"/>
      <dgm:spPr/>
      <dgm:t>
        <a:bodyPr/>
        <a:lstStyle/>
        <a:p>
          <a:endParaRPr lang="ru-RU"/>
        </a:p>
      </dgm:t>
    </dgm:pt>
    <dgm:pt modelId="{011BE3DB-52FA-4D8E-ADA2-75E78B429097}" type="pres">
      <dgm:prSet presAssocID="{B9746527-54D7-4D21-81D2-F575267A9F42}" presName="node" presStyleLbl="node1" presStyleIdx="0" presStyleCnt="8" custScaleX="129427" custScaleY="116009" custRadScaleRad="89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66389-8ED2-4BED-ABAA-39DE34185575}" type="pres">
      <dgm:prSet presAssocID="{EB2119CA-CB29-4302-9CF2-59368CEC3ED1}" presName="Name9" presStyleLbl="parChTrans1D2" presStyleIdx="1" presStyleCnt="8"/>
      <dgm:spPr/>
      <dgm:t>
        <a:bodyPr/>
        <a:lstStyle/>
        <a:p>
          <a:endParaRPr lang="ru-RU"/>
        </a:p>
      </dgm:t>
    </dgm:pt>
    <dgm:pt modelId="{106D264F-2E40-4000-8718-B64FB70D18D7}" type="pres">
      <dgm:prSet presAssocID="{EB2119CA-CB29-4302-9CF2-59368CEC3ED1}" presName="connTx" presStyleLbl="parChTrans1D2" presStyleIdx="1" presStyleCnt="8"/>
      <dgm:spPr/>
      <dgm:t>
        <a:bodyPr/>
        <a:lstStyle/>
        <a:p>
          <a:endParaRPr lang="ru-RU"/>
        </a:p>
      </dgm:t>
    </dgm:pt>
    <dgm:pt modelId="{EA433A39-F1C5-49DD-A12C-DFFD5D7DA601}" type="pres">
      <dgm:prSet presAssocID="{DEA89ADA-7218-4B8B-89C2-648ABB7829AE}" presName="node" presStyleLbl="node1" presStyleIdx="1" presStyleCnt="8" custScaleX="125808" custScaleY="108348" custRadScaleRad="112017" custRadScaleInc="16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B200E-64D4-4E07-9BCB-EC0B7C7AAE04}" type="pres">
      <dgm:prSet presAssocID="{A115CDD0-35E3-4A84-9360-E8B69DE4DA27}" presName="Name9" presStyleLbl="parChTrans1D2" presStyleIdx="2" presStyleCnt="8"/>
      <dgm:spPr/>
      <dgm:t>
        <a:bodyPr/>
        <a:lstStyle/>
        <a:p>
          <a:endParaRPr lang="ru-RU"/>
        </a:p>
      </dgm:t>
    </dgm:pt>
    <dgm:pt modelId="{7831205B-E581-4C7E-BFFB-7E1DC0549985}" type="pres">
      <dgm:prSet presAssocID="{A115CDD0-35E3-4A84-9360-E8B69DE4DA27}" presName="connTx" presStyleLbl="parChTrans1D2" presStyleIdx="2" presStyleCnt="8"/>
      <dgm:spPr/>
      <dgm:t>
        <a:bodyPr/>
        <a:lstStyle/>
        <a:p>
          <a:endParaRPr lang="ru-RU"/>
        </a:p>
      </dgm:t>
    </dgm:pt>
    <dgm:pt modelId="{296F9CCD-3EFC-42C6-B63C-DBF78E33D8EC}" type="pres">
      <dgm:prSet presAssocID="{CAAA000E-D930-48FF-8DA1-948D2F655A81}" presName="node" presStyleLbl="node1" presStyleIdx="2" presStyleCnt="8" custScaleX="126430" custScaleY="108833" custRadScaleRad="113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64D4B-C4BC-4FC8-A58E-759F5F8792F4}" type="pres">
      <dgm:prSet presAssocID="{EC5AE337-4107-411F-9987-73A6203C92CE}" presName="Name9" presStyleLbl="parChTrans1D2" presStyleIdx="3" presStyleCnt="8"/>
      <dgm:spPr/>
      <dgm:t>
        <a:bodyPr/>
        <a:lstStyle/>
        <a:p>
          <a:endParaRPr lang="ru-RU"/>
        </a:p>
      </dgm:t>
    </dgm:pt>
    <dgm:pt modelId="{A122CEB7-567A-461D-A1C4-B63A0781BE3E}" type="pres">
      <dgm:prSet presAssocID="{EC5AE337-4107-411F-9987-73A6203C92CE}" presName="connTx" presStyleLbl="parChTrans1D2" presStyleIdx="3" presStyleCnt="8"/>
      <dgm:spPr/>
      <dgm:t>
        <a:bodyPr/>
        <a:lstStyle/>
        <a:p>
          <a:endParaRPr lang="ru-RU"/>
        </a:p>
      </dgm:t>
    </dgm:pt>
    <dgm:pt modelId="{52DC22C4-F132-484E-8B65-E04B2969BD3F}" type="pres">
      <dgm:prSet presAssocID="{622610C0-7181-43DA-BD59-BCC0E0B8D5D7}" presName="node" presStyleLbl="node1" presStyleIdx="3" presStyleCnt="8" custScaleX="125278" custScaleY="110359" custRadScaleRad="115818" custRadScaleInc="-23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CB5BA-994E-40AE-B59A-F586C39D393B}" type="pres">
      <dgm:prSet presAssocID="{01A975DD-C12D-4E7E-8113-2E67028BABEE}" presName="Name9" presStyleLbl="parChTrans1D2" presStyleIdx="4" presStyleCnt="8"/>
      <dgm:spPr/>
      <dgm:t>
        <a:bodyPr/>
        <a:lstStyle/>
        <a:p>
          <a:endParaRPr lang="ru-RU"/>
        </a:p>
      </dgm:t>
    </dgm:pt>
    <dgm:pt modelId="{257F89B5-669F-4AC3-BCA9-FFADD0DBC7A1}" type="pres">
      <dgm:prSet presAssocID="{01A975DD-C12D-4E7E-8113-2E67028BABEE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FFC7FC1-3D77-4761-8A8C-B0E661D4B42A}" type="pres">
      <dgm:prSet presAssocID="{65E16435-78E7-4356-B4C5-01CB9638974F}" presName="node" presStyleLbl="node1" presStyleIdx="4" presStyleCnt="8" custScaleX="118087" custScaleY="118773" custRadScaleRad="83940" custRadScaleInc="-11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B6564-2B47-4780-9926-9CC747BA002A}" type="pres">
      <dgm:prSet presAssocID="{8D96D14A-9C5A-4495-BD05-C955A9DD5048}" presName="Name9" presStyleLbl="parChTrans1D2" presStyleIdx="5" presStyleCnt="8"/>
      <dgm:spPr/>
      <dgm:t>
        <a:bodyPr/>
        <a:lstStyle/>
        <a:p>
          <a:endParaRPr lang="ru-RU"/>
        </a:p>
      </dgm:t>
    </dgm:pt>
    <dgm:pt modelId="{E136B036-C324-4863-8F2B-9FBE0FB478CE}" type="pres">
      <dgm:prSet presAssocID="{8D96D14A-9C5A-4495-BD05-C955A9DD5048}" presName="connTx" presStyleLbl="parChTrans1D2" presStyleIdx="5" presStyleCnt="8"/>
      <dgm:spPr/>
      <dgm:t>
        <a:bodyPr/>
        <a:lstStyle/>
        <a:p>
          <a:endParaRPr lang="ru-RU"/>
        </a:p>
      </dgm:t>
    </dgm:pt>
    <dgm:pt modelId="{3B0C294D-3CB7-4062-9688-50E5543C9392}" type="pres">
      <dgm:prSet presAssocID="{BFCDDAB6-99BB-4CCA-B3F4-ECBC9EC7BBA2}" presName="node" presStyleLbl="node1" presStyleIdx="5" presStyleCnt="8" custScaleX="116129" custScaleY="116087" custRadScaleRad="109653" custRadScaleInc="16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A06A8-2561-4434-8C67-BA6067772CBA}" type="pres">
      <dgm:prSet presAssocID="{37CEC131-D745-433C-8102-CEB658296AC2}" presName="Name9" presStyleLbl="parChTrans1D2" presStyleIdx="6" presStyleCnt="8"/>
      <dgm:spPr/>
      <dgm:t>
        <a:bodyPr/>
        <a:lstStyle/>
        <a:p>
          <a:endParaRPr lang="ru-RU"/>
        </a:p>
      </dgm:t>
    </dgm:pt>
    <dgm:pt modelId="{01AF7D3D-35C7-46FF-8590-25193F49F426}" type="pres">
      <dgm:prSet presAssocID="{37CEC131-D745-433C-8102-CEB658296AC2}" presName="connTx" presStyleLbl="parChTrans1D2" presStyleIdx="6" presStyleCnt="8"/>
      <dgm:spPr/>
      <dgm:t>
        <a:bodyPr/>
        <a:lstStyle/>
        <a:p>
          <a:endParaRPr lang="ru-RU"/>
        </a:p>
      </dgm:t>
    </dgm:pt>
    <dgm:pt modelId="{BDBBB7D5-29DA-4537-9EFF-BAE3D2BB1210}" type="pres">
      <dgm:prSet presAssocID="{726B80D0-0E2B-4F5A-B49E-BF6DC8025C66}" presName="node" presStyleLbl="node1" presStyleIdx="6" presStyleCnt="8" custScaleX="119978" custScaleY="110606" custRadScaleRad="113348" custRadScaleInc="-2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68DF6-45A9-4A0F-8890-EA1F5D7F0FB5}" type="pres">
      <dgm:prSet presAssocID="{284D1B5E-D2F0-4D60-B4BB-D028C4F231A8}" presName="Name9" presStyleLbl="parChTrans1D2" presStyleIdx="7" presStyleCnt="8"/>
      <dgm:spPr/>
      <dgm:t>
        <a:bodyPr/>
        <a:lstStyle/>
        <a:p>
          <a:endParaRPr lang="ru-RU"/>
        </a:p>
      </dgm:t>
    </dgm:pt>
    <dgm:pt modelId="{ED1D1C0A-63D1-417E-B748-F4FCC268F13E}" type="pres">
      <dgm:prSet presAssocID="{284D1B5E-D2F0-4D60-B4BB-D028C4F231A8}" presName="connTx" presStyleLbl="parChTrans1D2" presStyleIdx="7" presStyleCnt="8"/>
      <dgm:spPr/>
      <dgm:t>
        <a:bodyPr/>
        <a:lstStyle/>
        <a:p>
          <a:endParaRPr lang="ru-RU"/>
        </a:p>
      </dgm:t>
    </dgm:pt>
    <dgm:pt modelId="{AA78854F-ABC3-47B2-9459-59A3994EC890}" type="pres">
      <dgm:prSet presAssocID="{86741A0D-70B4-4466-BA4B-A581FF84C8D4}" presName="node" presStyleLbl="node1" presStyleIdx="7" presStyleCnt="8" custScaleX="118022" custScaleY="119698" custRadScaleRad="110199" custRadScaleInc="-20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BA1DA2-6B0A-4C5E-B26C-15F1C09A5C6A}" type="presOf" srcId="{F3750268-7549-4FD6-9601-D7F08269D494}" destId="{DEE71E35-A0A7-4FA7-91BC-ED06F835ECD9}" srcOrd="1" destOrd="0" presId="urn:microsoft.com/office/officeart/2005/8/layout/radial1"/>
    <dgm:cxn modelId="{463BB3D3-D448-4409-A84A-507A6107182B}" srcId="{F32DBC37-D947-4003-9669-7B4749319150}" destId="{622610C0-7181-43DA-BD59-BCC0E0B8D5D7}" srcOrd="3" destOrd="0" parTransId="{EC5AE337-4107-411F-9987-73A6203C92CE}" sibTransId="{C2956CEC-45E7-4694-BDC1-CD70849E2439}"/>
    <dgm:cxn modelId="{9D4AC0AB-C3AC-44E5-90D0-7A23566BA89E}" srcId="{F32DBC37-D947-4003-9669-7B4749319150}" destId="{726B80D0-0E2B-4F5A-B49E-BF6DC8025C66}" srcOrd="6" destOrd="0" parTransId="{37CEC131-D745-433C-8102-CEB658296AC2}" sibTransId="{8452B3AB-BBB1-4D53-A8BE-F1DA479C85AC}"/>
    <dgm:cxn modelId="{343F6CB4-1FB0-4848-BA6B-81F303334C8F}" type="presOf" srcId="{8D96D14A-9C5A-4495-BD05-C955A9DD5048}" destId="{042B6564-2B47-4780-9926-9CC747BA002A}" srcOrd="0" destOrd="0" presId="urn:microsoft.com/office/officeart/2005/8/layout/radial1"/>
    <dgm:cxn modelId="{0FC4EBA0-7BC3-4D9F-A5B6-B53435A57990}" srcId="{F32DBC37-D947-4003-9669-7B4749319150}" destId="{CAAA000E-D930-48FF-8DA1-948D2F655A81}" srcOrd="2" destOrd="0" parTransId="{A115CDD0-35E3-4A84-9360-E8B69DE4DA27}" sibTransId="{9C4F9748-A24F-43BA-88DF-70F46079BAFE}"/>
    <dgm:cxn modelId="{C91CB1B8-2F04-4FB7-95FE-A40633054A1A}" type="presOf" srcId="{F3750268-7549-4FD6-9601-D7F08269D494}" destId="{D2F45AED-614E-49EC-B575-E6F60F33A222}" srcOrd="0" destOrd="0" presId="urn:microsoft.com/office/officeart/2005/8/layout/radial1"/>
    <dgm:cxn modelId="{7611DD56-6F2D-4A84-91E1-708380878179}" type="presOf" srcId="{01A975DD-C12D-4E7E-8113-2E67028BABEE}" destId="{257F89B5-669F-4AC3-BCA9-FFADD0DBC7A1}" srcOrd="1" destOrd="0" presId="urn:microsoft.com/office/officeart/2005/8/layout/radial1"/>
    <dgm:cxn modelId="{469F54F2-1CF2-4ED7-B16D-5DD0662AC48A}" type="presOf" srcId="{F32DBC37-D947-4003-9669-7B4749319150}" destId="{53F9EE79-47EE-40D1-A2F4-5F55E5DF261A}" srcOrd="0" destOrd="0" presId="urn:microsoft.com/office/officeart/2005/8/layout/radial1"/>
    <dgm:cxn modelId="{0AA66305-4EEC-4BEF-BE3E-6CE911791B1E}" type="presOf" srcId="{01A975DD-C12D-4E7E-8113-2E67028BABEE}" destId="{0D7CB5BA-994E-40AE-B59A-F586C39D393B}" srcOrd="0" destOrd="0" presId="urn:microsoft.com/office/officeart/2005/8/layout/radial1"/>
    <dgm:cxn modelId="{A13F92B9-AA50-45D7-976C-C714FAC33482}" type="presOf" srcId="{284D1B5E-D2F0-4D60-B4BB-D028C4F231A8}" destId="{8B868DF6-45A9-4A0F-8890-EA1F5D7F0FB5}" srcOrd="0" destOrd="0" presId="urn:microsoft.com/office/officeart/2005/8/layout/radial1"/>
    <dgm:cxn modelId="{342E76A8-4C57-4ACA-8DD1-B626D68327F4}" srcId="{F32DBC37-D947-4003-9669-7B4749319150}" destId="{BFCDDAB6-99BB-4CCA-B3F4-ECBC9EC7BBA2}" srcOrd="5" destOrd="0" parTransId="{8D96D14A-9C5A-4495-BD05-C955A9DD5048}" sibTransId="{3262528D-703E-44AD-956E-A095F043AEB9}"/>
    <dgm:cxn modelId="{B1CA6F8A-B8AF-4FD6-B33B-68DBADD77631}" srcId="{F32DBC37-D947-4003-9669-7B4749319150}" destId="{B9746527-54D7-4D21-81D2-F575267A9F42}" srcOrd="0" destOrd="0" parTransId="{F3750268-7549-4FD6-9601-D7F08269D494}" sibTransId="{4CA33EBC-736C-4704-8006-1494FC575D39}"/>
    <dgm:cxn modelId="{9492B649-66A7-432C-9347-2A7059AAABBB}" type="presOf" srcId="{DEA89ADA-7218-4B8B-89C2-648ABB7829AE}" destId="{EA433A39-F1C5-49DD-A12C-DFFD5D7DA601}" srcOrd="0" destOrd="0" presId="urn:microsoft.com/office/officeart/2005/8/layout/radial1"/>
    <dgm:cxn modelId="{608DB6C4-5B01-406D-993B-2BF2C3615291}" srcId="{31866245-F310-472C-8555-619E420820E6}" destId="{F32DBC37-D947-4003-9669-7B4749319150}" srcOrd="0" destOrd="0" parTransId="{3C38A508-6F11-474A-A2F4-642886764537}" sibTransId="{816DF5F5-AA74-4CE4-ACB0-EE9865D283CC}"/>
    <dgm:cxn modelId="{C1A9E7BE-F9B7-4231-94BB-BA99AF4BAD85}" type="presOf" srcId="{A115CDD0-35E3-4A84-9360-E8B69DE4DA27}" destId="{258B200E-64D4-4E07-9BCB-EC0B7C7AAE04}" srcOrd="0" destOrd="0" presId="urn:microsoft.com/office/officeart/2005/8/layout/radial1"/>
    <dgm:cxn modelId="{5A8E6CAF-D3B6-49FD-B07C-43446F8A3B51}" type="presOf" srcId="{37CEC131-D745-433C-8102-CEB658296AC2}" destId="{01AF7D3D-35C7-46FF-8590-25193F49F426}" srcOrd="1" destOrd="0" presId="urn:microsoft.com/office/officeart/2005/8/layout/radial1"/>
    <dgm:cxn modelId="{A8DBB5EA-D4E7-4CF5-8CDE-15723D8FE396}" type="presOf" srcId="{EB2119CA-CB29-4302-9CF2-59368CEC3ED1}" destId="{D9266389-8ED2-4BED-ABAA-39DE34185575}" srcOrd="0" destOrd="0" presId="urn:microsoft.com/office/officeart/2005/8/layout/radial1"/>
    <dgm:cxn modelId="{436A6FD5-1AC8-49FE-B1F0-1EE82FAD8F9B}" srcId="{F32DBC37-D947-4003-9669-7B4749319150}" destId="{DEA89ADA-7218-4B8B-89C2-648ABB7829AE}" srcOrd="1" destOrd="0" parTransId="{EB2119CA-CB29-4302-9CF2-59368CEC3ED1}" sibTransId="{55F7037D-FE9A-4765-A4C6-02AEB880701A}"/>
    <dgm:cxn modelId="{B35E53D3-410B-467A-9563-0693529E981B}" type="presOf" srcId="{B9746527-54D7-4D21-81D2-F575267A9F42}" destId="{011BE3DB-52FA-4D8E-ADA2-75E78B429097}" srcOrd="0" destOrd="0" presId="urn:microsoft.com/office/officeart/2005/8/layout/radial1"/>
    <dgm:cxn modelId="{4050DF34-8614-4880-A12A-B0F32A9003D6}" type="presOf" srcId="{86741A0D-70B4-4466-BA4B-A581FF84C8D4}" destId="{AA78854F-ABC3-47B2-9459-59A3994EC890}" srcOrd="0" destOrd="0" presId="urn:microsoft.com/office/officeart/2005/8/layout/radial1"/>
    <dgm:cxn modelId="{E0028279-8E02-4887-93B7-70A07B81F54A}" type="presOf" srcId="{726B80D0-0E2B-4F5A-B49E-BF6DC8025C66}" destId="{BDBBB7D5-29DA-4537-9EFF-BAE3D2BB1210}" srcOrd="0" destOrd="0" presId="urn:microsoft.com/office/officeart/2005/8/layout/radial1"/>
    <dgm:cxn modelId="{FD0B8303-5822-4DA1-8006-1B6DD38CE9FD}" type="presOf" srcId="{CAAA000E-D930-48FF-8DA1-948D2F655A81}" destId="{296F9CCD-3EFC-42C6-B63C-DBF78E33D8EC}" srcOrd="0" destOrd="0" presId="urn:microsoft.com/office/officeart/2005/8/layout/radial1"/>
    <dgm:cxn modelId="{D6942169-1874-49B4-9591-765DAB3E0C6B}" type="presOf" srcId="{37CEC131-D745-433C-8102-CEB658296AC2}" destId="{8BAA06A8-2561-4434-8C67-BA6067772CBA}" srcOrd="0" destOrd="0" presId="urn:microsoft.com/office/officeart/2005/8/layout/radial1"/>
    <dgm:cxn modelId="{61E99701-2963-4AD3-A8FA-AF982C5EB37E}" srcId="{F32DBC37-D947-4003-9669-7B4749319150}" destId="{86741A0D-70B4-4466-BA4B-A581FF84C8D4}" srcOrd="7" destOrd="0" parTransId="{284D1B5E-D2F0-4D60-B4BB-D028C4F231A8}" sibTransId="{605F69AC-DCE3-4DF9-8CBC-F087F3CDC54E}"/>
    <dgm:cxn modelId="{73D9FEBD-4016-4377-9B2A-20CE8D8E0A52}" type="presOf" srcId="{EB2119CA-CB29-4302-9CF2-59368CEC3ED1}" destId="{106D264F-2E40-4000-8718-B64FB70D18D7}" srcOrd="1" destOrd="0" presId="urn:microsoft.com/office/officeart/2005/8/layout/radial1"/>
    <dgm:cxn modelId="{2198CC79-ADBF-4954-8251-EDFDAE919318}" type="presOf" srcId="{EC5AE337-4107-411F-9987-73A6203C92CE}" destId="{71064D4B-C4BC-4FC8-A58E-759F5F8792F4}" srcOrd="0" destOrd="0" presId="urn:microsoft.com/office/officeart/2005/8/layout/radial1"/>
    <dgm:cxn modelId="{3F337A55-81E4-47DC-AF3D-194591DF80A3}" type="presOf" srcId="{31866245-F310-472C-8555-619E420820E6}" destId="{A2F669AC-6E16-4810-B8B3-FAE23CC70425}" srcOrd="0" destOrd="0" presId="urn:microsoft.com/office/officeart/2005/8/layout/radial1"/>
    <dgm:cxn modelId="{202B5E41-A23E-481D-96B5-9BF79F34BEEA}" type="presOf" srcId="{BFCDDAB6-99BB-4CCA-B3F4-ECBC9EC7BBA2}" destId="{3B0C294D-3CB7-4062-9688-50E5543C9392}" srcOrd="0" destOrd="0" presId="urn:microsoft.com/office/officeart/2005/8/layout/radial1"/>
    <dgm:cxn modelId="{DFEAF5F0-FC47-4ADD-955A-3577C3B25974}" type="presOf" srcId="{622610C0-7181-43DA-BD59-BCC0E0B8D5D7}" destId="{52DC22C4-F132-484E-8B65-E04B2969BD3F}" srcOrd="0" destOrd="0" presId="urn:microsoft.com/office/officeart/2005/8/layout/radial1"/>
    <dgm:cxn modelId="{936735EC-193F-486D-A898-FB1362AD509E}" type="presOf" srcId="{A115CDD0-35E3-4A84-9360-E8B69DE4DA27}" destId="{7831205B-E581-4C7E-BFFB-7E1DC0549985}" srcOrd="1" destOrd="0" presId="urn:microsoft.com/office/officeart/2005/8/layout/radial1"/>
    <dgm:cxn modelId="{0EBF9C8A-44F2-4588-A8BD-2888FD8D473E}" srcId="{F32DBC37-D947-4003-9669-7B4749319150}" destId="{65E16435-78E7-4356-B4C5-01CB9638974F}" srcOrd="4" destOrd="0" parTransId="{01A975DD-C12D-4E7E-8113-2E67028BABEE}" sibTransId="{12C0BF7D-3312-4854-A53F-45FD734CF82C}"/>
    <dgm:cxn modelId="{ED955FF9-2E4D-4B20-9B92-9736628D790A}" type="presOf" srcId="{EC5AE337-4107-411F-9987-73A6203C92CE}" destId="{A122CEB7-567A-461D-A1C4-B63A0781BE3E}" srcOrd="1" destOrd="0" presId="urn:microsoft.com/office/officeart/2005/8/layout/radial1"/>
    <dgm:cxn modelId="{179A2205-192A-4ACF-9F36-570CC1649875}" type="presOf" srcId="{284D1B5E-D2F0-4D60-B4BB-D028C4F231A8}" destId="{ED1D1C0A-63D1-417E-B748-F4FCC268F13E}" srcOrd="1" destOrd="0" presId="urn:microsoft.com/office/officeart/2005/8/layout/radial1"/>
    <dgm:cxn modelId="{D23BACC4-95F8-46A9-8C3A-40B7141C9304}" type="presOf" srcId="{65E16435-78E7-4356-B4C5-01CB9638974F}" destId="{3FFC7FC1-3D77-4761-8A8C-B0E661D4B42A}" srcOrd="0" destOrd="0" presId="urn:microsoft.com/office/officeart/2005/8/layout/radial1"/>
    <dgm:cxn modelId="{9A3C606B-3232-44CA-91BA-E891B6BEF15E}" type="presOf" srcId="{8D96D14A-9C5A-4495-BD05-C955A9DD5048}" destId="{E136B036-C324-4863-8F2B-9FBE0FB478CE}" srcOrd="1" destOrd="0" presId="urn:microsoft.com/office/officeart/2005/8/layout/radial1"/>
    <dgm:cxn modelId="{627B7C34-29B8-4326-95DE-458CC3180F6A}" type="presParOf" srcId="{A2F669AC-6E16-4810-B8B3-FAE23CC70425}" destId="{53F9EE79-47EE-40D1-A2F4-5F55E5DF261A}" srcOrd="0" destOrd="0" presId="urn:microsoft.com/office/officeart/2005/8/layout/radial1"/>
    <dgm:cxn modelId="{FD2ACF7A-4CF6-49E5-BD20-34AE090ABC47}" type="presParOf" srcId="{A2F669AC-6E16-4810-B8B3-FAE23CC70425}" destId="{D2F45AED-614E-49EC-B575-E6F60F33A222}" srcOrd="1" destOrd="0" presId="urn:microsoft.com/office/officeart/2005/8/layout/radial1"/>
    <dgm:cxn modelId="{6754A81A-DFDA-4232-B244-685058CE5AFA}" type="presParOf" srcId="{D2F45AED-614E-49EC-B575-E6F60F33A222}" destId="{DEE71E35-A0A7-4FA7-91BC-ED06F835ECD9}" srcOrd="0" destOrd="0" presId="urn:microsoft.com/office/officeart/2005/8/layout/radial1"/>
    <dgm:cxn modelId="{C8E24269-4694-400A-8BAB-D6D2A5B136B8}" type="presParOf" srcId="{A2F669AC-6E16-4810-B8B3-FAE23CC70425}" destId="{011BE3DB-52FA-4D8E-ADA2-75E78B429097}" srcOrd="2" destOrd="0" presId="urn:microsoft.com/office/officeart/2005/8/layout/radial1"/>
    <dgm:cxn modelId="{6535A112-2CBB-4DF6-B7C8-D7229C82A2ED}" type="presParOf" srcId="{A2F669AC-6E16-4810-B8B3-FAE23CC70425}" destId="{D9266389-8ED2-4BED-ABAA-39DE34185575}" srcOrd="3" destOrd="0" presId="urn:microsoft.com/office/officeart/2005/8/layout/radial1"/>
    <dgm:cxn modelId="{BCC1B056-2746-4F32-B4B5-8E6BCCC60F2B}" type="presParOf" srcId="{D9266389-8ED2-4BED-ABAA-39DE34185575}" destId="{106D264F-2E40-4000-8718-B64FB70D18D7}" srcOrd="0" destOrd="0" presId="urn:microsoft.com/office/officeart/2005/8/layout/radial1"/>
    <dgm:cxn modelId="{4E41E67D-350E-40F2-8925-7F3AAAE54858}" type="presParOf" srcId="{A2F669AC-6E16-4810-B8B3-FAE23CC70425}" destId="{EA433A39-F1C5-49DD-A12C-DFFD5D7DA601}" srcOrd="4" destOrd="0" presId="urn:microsoft.com/office/officeart/2005/8/layout/radial1"/>
    <dgm:cxn modelId="{E0F5EB41-C25E-4900-8081-ADE07652226E}" type="presParOf" srcId="{A2F669AC-6E16-4810-B8B3-FAE23CC70425}" destId="{258B200E-64D4-4E07-9BCB-EC0B7C7AAE04}" srcOrd="5" destOrd="0" presId="urn:microsoft.com/office/officeart/2005/8/layout/radial1"/>
    <dgm:cxn modelId="{0F4B1794-2B93-4601-B0A7-F48B9783D608}" type="presParOf" srcId="{258B200E-64D4-4E07-9BCB-EC0B7C7AAE04}" destId="{7831205B-E581-4C7E-BFFB-7E1DC0549985}" srcOrd="0" destOrd="0" presId="urn:microsoft.com/office/officeart/2005/8/layout/radial1"/>
    <dgm:cxn modelId="{4906664C-F5D3-4B2B-BFB8-8E749C8697E8}" type="presParOf" srcId="{A2F669AC-6E16-4810-B8B3-FAE23CC70425}" destId="{296F9CCD-3EFC-42C6-B63C-DBF78E33D8EC}" srcOrd="6" destOrd="0" presId="urn:microsoft.com/office/officeart/2005/8/layout/radial1"/>
    <dgm:cxn modelId="{06FB3761-D85E-40F3-880D-5CC78A9391AE}" type="presParOf" srcId="{A2F669AC-6E16-4810-B8B3-FAE23CC70425}" destId="{71064D4B-C4BC-4FC8-A58E-759F5F8792F4}" srcOrd="7" destOrd="0" presId="urn:microsoft.com/office/officeart/2005/8/layout/radial1"/>
    <dgm:cxn modelId="{5C1A5C0B-65BE-4892-81C8-E875F390E92F}" type="presParOf" srcId="{71064D4B-C4BC-4FC8-A58E-759F5F8792F4}" destId="{A122CEB7-567A-461D-A1C4-B63A0781BE3E}" srcOrd="0" destOrd="0" presId="urn:microsoft.com/office/officeart/2005/8/layout/radial1"/>
    <dgm:cxn modelId="{63F7CDEA-1872-4172-8317-E604425CA81B}" type="presParOf" srcId="{A2F669AC-6E16-4810-B8B3-FAE23CC70425}" destId="{52DC22C4-F132-484E-8B65-E04B2969BD3F}" srcOrd="8" destOrd="0" presId="urn:microsoft.com/office/officeart/2005/8/layout/radial1"/>
    <dgm:cxn modelId="{F04F665F-3899-44C8-A12A-879500E0050E}" type="presParOf" srcId="{A2F669AC-6E16-4810-B8B3-FAE23CC70425}" destId="{0D7CB5BA-994E-40AE-B59A-F586C39D393B}" srcOrd="9" destOrd="0" presId="urn:microsoft.com/office/officeart/2005/8/layout/radial1"/>
    <dgm:cxn modelId="{7614F5AC-A9C2-4C5F-BBD7-A85783AF8C8F}" type="presParOf" srcId="{0D7CB5BA-994E-40AE-B59A-F586C39D393B}" destId="{257F89B5-669F-4AC3-BCA9-FFADD0DBC7A1}" srcOrd="0" destOrd="0" presId="urn:microsoft.com/office/officeart/2005/8/layout/radial1"/>
    <dgm:cxn modelId="{635AD709-5912-4F67-8C2C-E0C89FD0C020}" type="presParOf" srcId="{A2F669AC-6E16-4810-B8B3-FAE23CC70425}" destId="{3FFC7FC1-3D77-4761-8A8C-B0E661D4B42A}" srcOrd="10" destOrd="0" presId="urn:microsoft.com/office/officeart/2005/8/layout/radial1"/>
    <dgm:cxn modelId="{645F90D0-3CE1-45AC-8EEA-A40372CFB4A7}" type="presParOf" srcId="{A2F669AC-6E16-4810-B8B3-FAE23CC70425}" destId="{042B6564-2B47-4780-9926-9CC747BA002A}" srcOrd="11" destOrd="0" presId="urn:microsoft.com/office/officeart/2005/8/layout/radial1"/>
    <dgm:cxn modelId="{092911DE-578B-465B-A76F-B902C80ABEC7}" type="presParOf" srcId="{042B6564-2B47-4780-9926-9CC747BA002A}" destId="{E136B036-C324-4863-8F2B-9FBE0FB478CE}" srcOrd="0" destOrd="0" presId="urn:microsoft.com/office/officeart/2005/8/layout/radial1"/>
    <dgm:cxn modelId="{486BAB48-3400-4284-9243-5CA6CBA86D95}" type="presParOf" srcId="{A2F669AC-6E16-4810-B8B3-FAE23CC70425}" destId="{3B0C294D-3CB7-4062-9688-50E5543C9392}" srcOrd="12" destOrd="0" presId="urn:microsoft.com/office/officeart/2005/8/layout/radial1"/>
    <dgm:cxn modelId="{6D0C6F37-398E-492D-8818-414BCDDCB6DC}" type="presParOf" srcId="{A2F669AC-6E16-4810-B8B3-FAE23CC70425}" destId="{8BAA06A8-2561-4434-8C67-BA6067772CBA}" srcOrd="13" destOrd="0" presId="urn:microsoft.com/office/officeart/2005/8/layout/radial1"/>
    <dgm:cxn modelId="{DFF01E15-DAF1-4B61-BB00-789117571F23}" type="presParOf" srcId="{8BAA06A8-2561-4434-8C67-BA6067772CBA}" destId="{01AF7D3D-35C7-46FF-8590-25193F49F426}" srcOrd="0" destOrd="0" presId="urn:microsoft.com/office/officeart/2005/8/layout/radial1"/>
    <dgm:cxn modelId="{B4046FAD-B62F-4503-A788-488CD8A9B928}" type="presParOf" srcId="{A2F669AC-6E16-4810-B8B3-FAE23CC70425}" destId="{BDBBB7D5-29DA-4537-9EFF-BAE3D2BB1210}" srcOrd="14" destOrd="0" presId="urn:microsoft.com/office/officeart/2005/8/layout/radial1"/>
    <dgm:cxn modelId="{C9D14D71-9883-49ED-95C5-9DFD6A83E20F}" type="presParOf" srcId="{A2F669AC-6E16-4810-B8B3-FAE23CC70425}" destId="{8B868DF6-45A9-4A0F-8890-EA1F5D7F0FB5}" srcOrd="15" destOrd="0" presId="urn:microsoft.com/office/officeart/2005/8/layout/radial1"/>
    <dgm:cxn modelId="{F6074786-87C4-4915-ABE4-746EE9229EE7}" type="presParOf" srcId="{8B868DF6-45A9-4A0F-8890-EA1F5D7F0FB5}" destId="{ED1D1C0A-63D1-417E-B748-F4FCC268F13E}" srcOrd="0" destOrd="0" presId="urn:microsoft.com/office/officeart/2005/8/layout/radial1"/>
    <dgm:cxn modelId="{AC6E1304-5058-4CBD-90D7-EEEDB6C3EAC2}" type="presParOf" srcId="{A2F669AC-6E16-4810-B8B3-FAE23CC70425}" destId="{AA78854F-ABC3-47B2-9459-59A3994EC89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9EE79-47EE-40D1-A2F4-5F55E5DF261A}">
      <dsp:nvSpPr>
        <dsp:cNvPr id="0" name=""/>
        <dsp:cNvSpPr/>
      </dsp:nvSpPr>
      <dsp:spPr>
        <a:xfrm>
          <a:off x="3061116" y="2351946"/>
          <a:ext cx="1848254" cy="16778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Работа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 педагогами</a:t>
          </a:r>
        </a:p>
      </dsp:txBody>
      <dsp:txXfrm>
        <a:off x="3331787" y="2597657"/>
        <a:ext cx="1306912" cy="1186397"/>
      </dsp:txXfrm>
    </dsp:sp>
    <dsp:sp modelId="{D2F45AED-614E-49EC-B575-E6F60F33A222}">
      <dsp:nvSpPr>
        <dsp:cNvPr id="0" name=""/>
        <dsp:cNvSpPr/>
      </dsp:nvSpPr>
      <dsp:spPr>
        <a:xfrm rot="16200000">
          <a:off x="3718854" y="2069358"/>
          <a:ext cx="532779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32779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71924" y="2072236"/>
        <a:ext cx="26638" cy="26638"/>
      </dsp:txXfrm>
    </dsp:sp>
    <dsp:sp modelId="{011BE3DB-52FA-4D8E-ADA2-75E78B429097}">
      <dsp:nvSpPr>
        <dsp:cNvPr id="0" name=""/>
        <dsp:cNvSpPr/>
      </dsp:nvSpPr>
      <dsp:spPr>
        <a:xfrm>
          <a:off x="3051492" y="145271"/>
          <a:ext cx="1867503" cy="16738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kern="1200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</a:rPr>
            <a:t>Консульта-ции</a:t>
          </a:r>
          <a:endParaRPr kumimoji="0" lang="ru-RU" altLang="ru-RU" sz="3600" b="1" i="1" u="none" strike="noStrike" kern="1200" cap="none" normalizeH="0" baseline="0" dirty="0" smtClean="0">
            <a:ln>
              <a:noFill/>
            </a:ln>
            <a:solidFill>
              <a:srgbClr val="002060"/>
            </a:solidFill>
            <a:effectLst/>
          </a:endParaRPr>
        </a:p>
      </dsp:txBody>
      <dsp:txXfrm>
        <a:off x="3324981" y="390407"/>
        <a:ext cx="1320525" cy="1183622"/>
      </dsp:txXfrm>
    </dsp:sp>
    <dsp:sp modelId="{D9266389-8ED2-4BED-ABAA-39DE34185575}">
      <dsp:nvSpPr>
        <dsp:cNvPr id="0" name=""/>
        <dsp:cNvSpPr/>
      </dsp:nvSpPr>
      <dsp:spPr>
        <a:xfrm rot="19117296">
          <a:off x="4521045" y="2253119"/>
          <a:ext cx="1020547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1020547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05805" y="2243803"/>
        <a:ext cx="51027" cy="51027"/>
      </dsp:txXfrm>
    </dsp:sp>
    <dsp:sp modelId="{EA433A39-F1C5-49DD-A12C-DFFD5D7DA601}">
      <dsp:nvSpPr>
        <dsp:cNvPr id="0" name=""/>
        <dsp:cNvSpPr/>
      </dsp:nvSpPr>
      <dsp:spPr>
        <a:xfrm>
          <a:off x="5141056" y="591381"/>
          <a:ext cx="1815284" cy="15633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Деловые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игры</a:t>
          </a:r>
        </a:p>
      </dsp:txBody>
      <dsp:txXfrm>
        <a:off x="5406898" y="820329"/>
        <a:ext cx="1283600" cy="1105458"/>
      </dsp:txXfrm>
    </dsp:sp>
    <dsp:sp modelId="{258B200E-64D4-4E07-9BCB-EC0B7C7AAE04}">
      <dsp:nvSpPr>
        <dsp:cNvPr id="0" name=""/>
        <dsp:cNvSpPr/>
      </dsp:nvSpPr>
      <dsp:spPr>
        <a:xfrm>
          <a:off x="4909371" y="3174657"/>
          <a:ext cx="959871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959871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65310" y="3166859"/>
        <a:ext cx="47993" cy="47993"/>
      </dsp:txXfrm>
    </dsp:sp>
    <dsp:sp modelId="{296F9CCD-3EFC-42C6-B63C-DBF78E33D8EC}">
      <dsp:nvSpPr>
        <dsp:cNvPr id="0" name=""/>
        <dsp:cNvSpPr/>
      </dsp:nvSpPr>
      <dsp:spPr>
        <a:xfrm>
          <a:off x="5869243" y="2405679"/>
          <a:ext cx="1824259" cy="157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Беседы</a:t>
          </a:r>
          <a:r>
            <a:rPr kumimoji="0" lang="ru-RU" altLang="ru-RU" sz="2400" b="0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rPr>
            <a:t> </a:t>
          </a:r>
        </a:p>
      </dsp:txBody>
      <dsp:txXfrm>
        <a:off x="6136400" y="2635652"/>
        <a:ext cx="1289945" cy="1110406"/>
      </dsp:txXfrm>
    </dsp:sp>
    <dsp:sp modelId="{71064D4B-C4BC-4FC8-A58E-759F5F8792F4}">
      <dsp:nvSpPr>
        <dsp:cNvPr id="0" name=""/>
        <dsp:cNvSpPr/>
      </dsp:nvSpPr>
      <dsp:spPr>
        <a:xfrm rot="2384519">
          <a:off x="4539381" y="4093611"/>
          <a:ext cx="1102197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1102197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62925" y="4082254"/>
        <a:ext cx="55109" cy="55109"/>
      </dsp:txXfrm>
    </dsp:sp>
    <dsp:sp modelId="{52DC22C4-F132-484E-8B65-E04B2969BD3F}">
      <dsp:nvSpPr>
        <dsp:cNvPr id="0" name=""/>
        <dsp:cNvSpPr/>
      </dsp:nvSpPr>
      <dsp:spPr>
        <a:xfrm>
          <a:off x="5267700" y="4212458"/>
          <a:ext cx="1807637" cy="15923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Открытые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просмотры</a:t>
          </a:r>
        </a:p>
      </dsp:txBody>
      <dsp:txXfrm>
        <a:off x="5532422" y="4445655"/>
        <a:ext cx="1278193" cy="1125976"/>
      </dsp:txXfrm>
    </dsp:sp>
    <dsp:sp modelId="{0D7CB5BA-994E-40AE-B59A-F586C39D393B}">
      <dsp:nvSpPr>
        <dsp:cNvPr id="0" name=""/>
        <dsp:cNvSpPr/>
      </dsp:nvSpPr>
      <dsp:spPr>
        <a:xfrm rot="5240686">
          <a:off x="3850196" y="4194995"/>
          <a:ext cx="364731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364731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23444" y="4202075"/>
        <a:ext cx="18236" cy="18236"/>
      </dsp:txXfrm>
    </dsp:sp>
    <dsp:sp modelId="{3FFC7FC1-3D77-4761-8A8C-B0E661D4B42A}">
      <dsp:nvSpPr>
        <dsp:cNvPr id="0" name=""/>
        <dsp:cNvSpPr/>
      </dsp:nvSpPr>
      <dsp:spPr>
        <a:xfrm>
          <a:off x="3228767" y="4392433"/>
          <a:ext cx="1703878" cy="1713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Семинары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практикумы</a:t>
          </a:r>
        </a:p>
      </dsp:txBody>
      <dsp:txXfrm>
        <a:off x="3478294" y="4643410"/>
        <a:ext cx="1204824" cy="1211822"/>
      </dsp:txXfrm>
    </dsp:sp>
    <dsp:sp modelId="{042B6564-2B47-4780-9926-9CC747BA002A}">
      <dsp:nvSpPr>
        <dsp:cNvPr id="0" name=""/>
        <dsp:cNvSpPr/>
      </dsp:nvSpPr>
      <dsp:spPr>
        <a:xfrm rot="8322345">
          <a:off x="2471460" y="4078157"/>
          <a:ext cx="970286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970286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32346" y="4070098"/>
        <a:ext cx="48514" cy="48514"/>
      </dsp:txXfrm>
    </dsp:sp>
    <dsp:sp modelId="{3B0C294D-3CB7-4062-9688-50E5543C9392}">
      <dsp:nvSpPr>
        <dsp:cNvPr id="0" name=""/>
        <dsp:cNvSpPr/>
      </dsp:nvSpPr>
      <dsp:spPr>
        <a:xfrm>
          <a:off x="1124912" y="4129812"/>
          <a:ext cx="1675626" cy="16750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kern="1200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</a:rPr>
            <a:t>Анкети-рование</a:t>
          </a:r>
          <a:endParaRPr kumimoji="0" lang="ru-RU" altLang="ru-RU" sz="2000" b="1" i="1" u="none" strike="noStrike" kern="1200" cap="none" normalizeH="0" baseline="0" dirty="0" smtClean="0">
            <a:ln>
              <a:noFill/>
            </a:ln>
            <a:solidFill>
              <a:srgbClr val="002060"/>
            </a:solidFill>
            <a:effectLst/>
          </a:endParaRPr>
        </a:p>
      </dsp:txBody>
      <dsp:txXfrm>
        <a:off x="1370302" y="4375113"/>
        <a:ext cx="1184846" cy="1184418"/>
      </dsp:txXfrm>
    </dsp:sp>
    <dsp:sp modelId="{8BAA06A8-2561-4434-8C67-BA6067772CBA}">
      <dsp:nvSpPr>
        <dsp:cNvPr id="0" name=""/>
        <dsp:cNvSpPr/>
      </dsp:nvSpPr>
      <dsp:spPr>
        <a:xfrm rot="10766277">
          <a:off x="2068260" y="3188593"/>
          <a:ext cx="992934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992934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39903" y="3179967"/>
        <a:ext cx="49646" cy="49646"/>
      </dsp:txXfrm>
    </dsp:sp>
    <dsp:sp modelId="{BDBBB7D5-29DA-4537-9EFF-BAE3D2BB1210}">
      <dsp:nvSpPr>
        <dsp:cNvPr id="0" name=""/>
        <dsp:cNvSpPr/>
      </dsp:nvSpPr>
      <dsp:spPr>
        <a:xfrm>
          <a:off x="337169" y="2420184"/>
          <a:ext cx="1731163" cy="1595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Круглые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 столы</a:t>
          </a:r>
        </a:p>
      </dsp:txBody>
      <dsp:txXfrm>
        <a:off x="590692" y="2653903"/>
        <a:ext cx="1224117" cy="1128496"/>
      </dsp:txXfrm>
    </dsp:sp>
    <dsp:sp modelId="{8B868DF6-45A9-4A0F-8890-EA1F5D7F0FB5}">
      <dsp:nvSpPr>
        <dsp:cNvPr id="0" name=""/>
        <dsp:cNvSpPr/>
      </dsp:nvSpPr>
      <dsp:spPr>
        <a:xfrm rot="13217634">
          <a:off x="2460762" y="2290510"/>
          <a:ext cx="963411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963411" y="16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18382" y="2282623"/>
        <a:ext cx="48170" cy="48170"/>
      </dsp:txXfrm>
    </dsp:sp>
    <dsp:sp modelId="{AA78854F-ABC3-47B2-9459-59A3994EC890}">
      <dsp:nvSpPr>
        <dsp:cNvPr id="0" name=""/>
        <dsp:cNvSpPr/>
      </dsp:nvSpPr>
      <dsp:spPr>
        <a:xfrm>
          <a:off x="1070325" y="577740"/>
          <a:ext cx="1702940" cy="17271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Педагоги-</a:t>
          </a:r>
          <a:r>
            <a:rPr kumimoji="0" lang="ru-RU" altLang="ru-RU" sz="2000" b="1" i="1" u="none" strike="noStrike" kern="1200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</a:rPr>
            <a:t>ческие</a:t>
          </a:r>
          <a:r>
            <a:rPr kumimoji="0" lang="ru-RU" altLang="ru-RU" sz="20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1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rPr>
            <a:t>советы</a:t>
          </a:r>
        </a:p>
      </dsp:txBody>
      <dsp:txXfrm>
        <a:off x="1319715" y="830671"/>
        <a:ext cx="1204160" cy="1221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26B6-6ED3-4995-889F-B0B3B7EFD8A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90F4C-5002-4885-9859-F3B21039F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6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90F4C-5002-4885-9859-F3B21039F0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41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9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69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1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08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25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36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072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85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84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37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21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0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76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33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68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68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68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73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70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5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167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7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26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82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8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9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47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4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3E08DA5-1805-45D0-A464-E66727140093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EABB30D-E02A-488C-AD84-1EEB58F5E52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82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913606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341" y="301754"/>
            <a:ext cx="4572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Районное  методическое объединение воспитателей средних групп дошкольных образовательных учреждений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effectLst>
                  <a:reflection blurRad="6350" stA="4000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smtClean="0">
                <a:solidFill>
                  <a:srgbClr val="C00000"/>
                </a:solidFill>
                <a:effectLst>
                  <a:reflection blurRad="6350" stA="4000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Патриотизм начинается с семьи</a:t>
            </a:r>
            <a:r>
              <a:rPr lang="ru-RU" sz="5400" b="1" dirty="0" smtClean="0">
                <a:solidFill>
                  <a:srgbClr val="C00000"/>
                </a:solidFill>
                <a:effectLst>
                  <a:reflection blurRad="6350" stA="4000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dirty="0">
              <a:solidFill>
                <a:srgbClr val="C00000"/>
              </a:solidFill>
              <a:effectLst>
                <a:reflection blurRad="6350" stA="40000" endPos="53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6472" y="5991367"/>
            <a:ext cx="3666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МБДОУ №5 </a:t>
            </a:r>
            <a:r>
              <a:rPr lang="ru-RU" sz="2400" b="1" dirty="0" err="1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г.Щёлкино</a:t>
            </a:r>
            <a:endParaRPr lang="ru-RU" sz="24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59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303663"/>
            <a:ext cx="8366078" cy="6274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303663"/>
            <a:ext cx="8366078" cy="6274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303663"/>
            <a:ext cx="8366078" cy="62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3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2"/>
          <p:cNvGrpSpPr>
            <a:grpSpLocks noChangeAspect="1"/>
          </p:cNvGrpSpPr>
          <p:nvPr/>
        </p:nvGrpSpPr>
        <p:grpSpPr bwMode="auto">
          <a:xfrm>
            <a:off x="225081" y="355209"/>
            <a:ext cx="8518318" cy="5954150"/>
            <a:chOff x="3544" y="1090"/>
            <a:chExt cx="1819" cy="1693"/>
          </a:xfrm>
        </p:grpSpPr>
        <p:sp>
          <p:nvSpPr>
            <p:cNvPr id="3" name="_s5124"/>
            <p:cNvSpPr>
              <a:spLocks noChangeShapeType="1"/>
            </p:cNvSpPr>
            <p:nvPr/>
          </p:nvSpPr>
          <p:spPr bwMode="auto">
            <a:xfrm flipH="1" flipV="1">
              <a:off x="4143" y="1635"/>
              <a:ext cx="165" cy="1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5125"/>
            <p:cNvSpPr>
              <a:spLocks noChangeArrowheads="1"/>
            </p:cNvSpPr>
            <p:nvPr/>
          </p:nvSpPr>
          <p:spPr bwMode="auto">
            <a:xfrm>
              <a:off x="3648" y="1261"/>
              <a:ext cx="554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Целевые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прогулки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и экскурсии</a:t>
              </a:r>
            </a:p>
          </p:txBody>
        </p:sp>
        <p:sp>
          <p:nvSpPr>
            <p:cNvPr id="5" name="_s5126"/>
            <p:cNvSpPr>
              <a:spLocks noChangeShapeType="1"/>
            </p:cNvSpPr>
            <p:nvPr/>
          </p:nvSpPr>
          <p:spPr bwMode="auto">
            <a:xfrm flipH="1">
              <a:off x="4007" y="1963"/>
              <a:ext cx="23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5127"/>
            <p:cNvSpPr>
              <a:spLocks noChangeArrowheads="1"/>
            </p:cNvSpPr>
            <p:nvPr/>
          </p:nvSpPr>
          <p:spPr bwMode="auto">
            <a:xfrm>
              <a:off x="3544" y="1732"/>
              <a:ext cx="512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Сюжетно –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ролевые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игры</a:t>
              </a:r>
            </a:p>
          </p:txBody>
        </p:sp>
        <p:sp>
          <p:nvSpPr>
            <p:cNvPr id="7" name="_s5128"/>
            <p:cNvSpPr>
              <a:spLocks noChangeShapeType="1"/>
            </p:cNvSpPr>
            <p:nvPr/>
          </p:nvSpPr>
          <p:spPr bwMode="auto">
            <a:xfrm flipH="1">
              <a:off x="4143" y="2127"/>
              <a:ext cx="166" cy="1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5129"/>
            <p:cNvSpPr>
              <a:spLocks noChangeArrowheads="1"/>
            </p:cNvSpPr>
            <p:nvPr/>
          </p:nvSpPr>
          <p:spPr bwMode="auto">
            <a:xfrm>
              <a:off x="3703" y="2224"/>
              <a:ext cx="508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Праздники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и развлечения</a:t>
              </a:r>
            </a:p>
          </p:txBody>
        </p:sp>
        <p:sp>
          <p:nvSpPr>
            <p:cNvPr id="9" name="_s5130"/>
            <p:cNvSpPr>
              <a:spLocks noChangeShapeType="1"/>
            </p:cNvSpPr>
            <p:nvPr/>
          </p:nvSpPr>
          <p:spPr bwMode="auto">
            <a:xfrm>
              <a:off x="4471" y="2194"/>
              <a:ext cx="1" cy="2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5131"/>
            <p:cNvSpPr>
              <a:spLocks noChangeArrowheads="1"/>
            </p:cNvSpPr>
            <p:nvPr/>
          </p:nvSpPr>
          <p:spPr bwMode="auto">
            <a:xfrm>
              <a:off x="4212" y="2320"/>
              <a:ext cx="522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Создание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атрибутов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 играм</a:t>
              </a:r>
            </a:p>
          </p:txBody>
        </p:sp>
        <p:sp>
          <p:nvSpPr>
            <p:cNvPr id="11" name="_s5132"/>
            <p:cNvSpPr>
              <a:spLocks noChangeShapeType="1"/>
            </p:cNvSpPr>
            <p:nvPr/>
          </p:nvSpPr>
          <p:spPr bwMode="auto">
            <a:xfrm>
              <a:off x="4635" y="2126"/>
              <a:ext cx="164" cy="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5133"/>
            <p:cNvSpPr>
              <a:spLocks noChangeArrowheads="1"/>
            </p:cNvSpPr>
            <p:nvPr/>
          </p:nvSpPr>
          <p:spPr bwMode="auto">
            <a:xfrm>
              <a:off x="4732" y="2224"/>
              <a:ext cx="522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Участие в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конкурсах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3" name="_s5134"/>
            <p:cNvSpPr>
              <a:spLocks noChangeShapeType="1"/>
            </p:cNvSpPr>
            <p:nvPr/>
          </p:nvSpPr>
          <p:spPr bwMode="auto">
            <a:xfrm>
              <a:off x="4702" y="1963"/>
              <a:ext cx="23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5135"/>
            <p:cNvSpPr>
              <a:spLocks noChangeArrowheads="1"/>
            </p:cNvSpPr>
            <p:nvPr/>
          </p:nvSpPr>
          <p:spPr bwMode="auto">
            <a:xfrm>
              <a:off x="4834" y="1743"/>
              <a:ext cx="529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Кружковая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работа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" name="_s5136"/>
            <p:cNvSpPr>
              <a:spLocks noChangeShapeType="1"/>
            </p:cNvSpPr>
            <p:nvPr/>
          </p:nvSpPr>
          <p:spPr bwMode="auto">
            <a:xfrm flipV="1">
              <a:off x="4634" y="1635"/>
              <a:ext cx="165" cy="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5137"/>
            <p:cNvSpPr>
              <a:spLocks noChangeArrowheads="1"/>
            </p:cNvSpPr>
            <p:nvPr/>
          </p:nvSpPr>
          <p:spPr bwMode="auto">
            <a:xfrm>
              <a:off x="4732" y="1240"/>
              <a:ext cx="538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Чтение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художественной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литературы</a:t>
              </a:r>
            </a:p>
          </p:txBody>
        </p:sp>
        <p:sp>
          <p:nvSpPr>
            <p:cNvPr id="17" name="_s5138"/>
            <p:cNvSpPr>
              <a:spLocks noChangeShapeType="1"/>
            </p:cNvSpPr>
            <p:nvPr/>
          </p:nvSpPr>
          <p:spPr bwMode="auto">
            <a:xfrm flipV="1">
              <a:off x="4471" y="1499"/>
              <a:ext cx="0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5139"/>
            <p:cNvSpPr>
              <a:spLocks noChangeArrowheads="1"/>
            </p:cNvSpPr>
            <p:nvPr/>
          </p:nvSpPr>
          <p:spPr bwMode="auto">
            <a:xfrm>
              <a:off x="4195" y="1090"/>
              <a:ext cx="553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i="1" dirty="0" smtClean="0">
                  <a:latin typeface="Bookman Old Style" pitchFamily="18" charset="0"/>
                </a:rPr>
                <a:t>Непосредственно-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i="1" dirty="0" smtClean="0">
                  <a:latin typeface="Bookman Old Style" pitchFamily="18" charset="0"/>
                </a:rPr>
                <a:t>образовательная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i="1" dirty="0" smtClean="0">
                  <a:latin typeface="Bookman Old Style" pitchFamily="18" charset="0"/>
                </a:rPr>
                <a:t>д</a:t>
              </a: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еятельность</a:t>
              </a:r>
            </a:p>
          </p:txBody>
        </p:sp>
        <p:sp>
          <p:nvSpPr>
            <p:cNvPr id="19" name="_s5140"/>
            <p:cNvSpPr>
              <a:spLocks noChangeArrowheads="1"/>
            </p:cNvSpPr>
            <p:nvPr/>
          </p:nvSpPr>
          <p:spPr bwMode="auto">
            <a:xfrm>
              <a:off x="4240" y="1733"/>
              <a:ext cx="463" cy="4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3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Работа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3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с детьми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6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49724974"/>
              </p:ext>
            </p:extLst>
          </p:nvPr>
        </p:nvGraphicFramePr>
        <p:xfrm>
          <a:off x="682388" y="764274"/>
          <a:ext cx="7642745" cy="539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41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3439" y="844034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Мы  помним наших  героев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0" y="387897"/>
            <a:ext cx="8589449" cy="6108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9" y="387897"/>
            <a:ext cx="8094829" cy="6071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4" y="226908"/>
            <a:ext cx="8573885" cy="643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6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20040"/>
            <a:ext cx="5841892" cy="516672"/>
          </a:xfrm>
        </p:spPr>
        <p:txBody>
          <a:bodyPr>
            <a:normAutofit fontScale="90000"/>
          </a:bodyPr>
          <a:lstStyle/>
          <a:p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9" y="3072449"/>
            <a:ext cx="3044629" cy="36082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66" y="3341384"/>
            <a:ext cx="4243901" cy="3182925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4" y="164599"/>
            <a:ext cx="3877133" cy="290785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02" y="115461"/>
            <a:ext cx="4008166" cy="3006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00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20040"/>
            <a:ext cx="5841892" cy="516672"/>
          </a:xfrm>
        </p:spPr>
        <p:txBody>
          <a:bodyPr>
            <a:normAutofit fontScale="90000"/>
          </a:bodyPr>
          <a:lstStyle/>
          <a:p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92" y="320040"/>
            <a:ext cx="5341061" cy="400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3" y="2938692"/>
            <a:ext cx="4761720" cy="357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99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" y="215770"/>
            <a:ext cx="3842051" cy="28815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10" y="146898"/>
            <a:ext cx="4025709" cy="30192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852">
            <a:off x="827130" y="2674438"/>
            <a:ext cx="2922374" cy="3896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429">
            <a:off x="4943711" y="2793335"/>
            <a:ext cx="2835322" cy="37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6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7" y="286603"/>
            <a:ext cx="3897985" cy="29234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2" y="315923"/>
            <a:ext cx="3771561" cy="282867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3" y="3419220"/>
            <a:ext cx="4103427" cy="307757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64" y="3432869"/>
            <a:ext cx="4102817" cy="307711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66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3" y="369918"/>
            <a:ext cx="8322504" cy="624187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4" y="803151"/>
            <a:ext cx="7201232" cy="540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63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3" y="3603467"/>
            <a:ext cx="3940523" cy="295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00" y="3632908"/>
            <a:ext cx="3901270" cy="2925952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4" y="318498"/>
            <a:ext cx="4186183" cy="3139638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59" y="318498"/>
            <a:ext cx="4186184" cy="3139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137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esktop\ШАБЛОН\ФОТОшаблоны -1\0001-002-Priznaki-uchitel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48"/>
            <a:ext cx="9144000" cy="6825903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28564" y="-136405"/>
            <a:ext cx="835827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повышению профессиональных компетенций воспитателей в вопросах по гражданско-патриотическому воспитанию дошкольников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свете требований ФГОС ДО.</a:t>
            </a:r>
            <a:endParaRPr kumimoji="0" lang="ru-RU" sz="11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 Продолжать работу по организации деятельности ДОУ с учетом требований ФГОС ДО.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2.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умения педагогов по организации и проведению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-образовательной деятельности по патриотическому воспитанию дошкольников.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3. Мотивировать стремление постоянно повышать свое профессиональное мастерство.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4. Способствовать раскрытию творческого</a:t>
            </a:r>
          </a:p>
          <a:p>
            <a:pPr marR="0" lvl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потенциала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педагогов.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20040"/>
            <a:ext cx="5841892" cy="516672"/>
          </a:xfrm>
        </p:spPr>
        <p:txBody>
          <a:bodyPr>
            <a:normAutofit fontScale="90000"/>
          </a:bodyPr>
          <a:lstStyle/>
          <a:p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8" y="320040"/>
            <a:ext cx="8363447" cy="62725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7" y="320040"/>
            <a:ext cx="8243247" cy="618243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142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" y="204718"/>
            <a:ext cx="4312694" cy="3234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4" y="204718"/>
            <a:ext cx="4258099" cy="3193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3" y="3643954"/>
            <a:ext cx="4130723" cy="3098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5" y="3527949"/>
            <a:ext cx="4258099" cy="31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9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7686675" cy="777875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Bookman Old Style" pitchFamily="18" charset="0"/>
              </a:rPr>
              <a:t>        </a:t>
            </a:r>
            <a:endParaRPr lang="ru-RU" sz="27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pSp>
        <p:nvGrpSpPr>
          <p:cNvPr id="2" name="Diagram 2"/>
          <p:cNvGrpSpPr>
            <a:grpSpLocks noChangeAspect="1"/>
          </p:cNvGrpSpPr>
          <p:nvPr/>
        </p:nvGrpSpPr>
        <p:grpSpPr bwMode="auto">
          <a:xfrm>
            <a:off x="327031" y="428605"/>
            <a:ext cx="8298354" cy="5997596"/>
            <a:chOff x="1523" y="1068"/>
            <a:chExt cx="2669" cy="2669"/>
          </a:xfrm>
        </p:grpSpPr>
        <p:sp>
          <p:nvSpPr>
            <p:cNvPr id="5" name="_s6148"/>
            <p:cNvSpPr>
              <a:spLocks noChangeShapeType="1"/>
            </p:cNvSpPr>
            <p:nvPr/>
          </p:nvSpPr>
          <p:spPr bwMode="auto">
            <a:xfrm flipH="1" flipV="1">
              <a:off x="2384" y="1929"/>
              <a:ext cx="237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6149"/>
            <p:cNvSpPr>
              <a:spLocks noChangeArrowheads="1"/>
            </p:cNvSpPr>
            <p:nvPr/>
          </p:nvSpPr>
          <p:spPr bwMode="auto">
            <a:xfrm>
              <a:off x="1748" y="1247"/>
              <a:ext cx="735" cy="781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solidFill>
                    <a:srgbClr val="002060"/>
                  </a:solidFill>
                  <a:latin typeface="Bookman Old Style" pitchFamily="18" charset="0"/>
                </a:rPr>
                <a:t>Участие 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solidFill>
                    <a:srgbClr val="002060"/>
                  </a:solidFill>
                  <a:latin typeface="Bookman Old Style" pitchFamily="18" charset="0"/>
                </a:rPr>
                <a:t> мероприятиях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(конкурсах,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праздниках)</a:t>
              </a:r>
            </a:p>
          </p:txBody>
        </p:sp>
        <p:sp>
          <p:nvSpPr>
            <p:cNvPr id="7" name="_s6150"/>
            <p:cNvSpPr>
              <a:spLocks noChangeShapeType="1"/>
            </p:cNvSpPr>
            <p:nvPr/>
          </p:nvSpPr>
          <p:spPr bwMode="auto">
            <a:xfrm flipH="1">
              <a:off x="2188" y="2402"/>
              <a:ext cx="33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6151"/>
            <p:cNvSpPr>
              <a:spLocks noChangeArrowheads="1"/>
            </p:cNvSpPr>
            <p:nvPr/>
          </p:nvSpPr>
          <p:spPr bwMode="auto">
            <a:xfrm>
              <a:off x="1523" y="2069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400" b="1" i="1" dirty="0" smtClean="0">
                  <a:solidFill>
                    <a:srgbClr val="002060"/>
                  </a:solidFill>
                  <a:latin typeface="Bookman Old Style" pitchFamily="18" charset="0"/>
                </a:rPr>
                <a:t> Проекты</a:t>
              </a:r>
              <a:endPara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9" name="_s6152"/>
            <p:cNvSpPr>
              <a:spLocks noChangeShapeType="1"/>
            </p:cNvSpPr>
            <p:nvPr/>
          </p:nvSpPr>
          <p:spPr bwMode="auto">
            <a:xfrm flipH="1">
              <a:off x="2384" y="2638"/>
              <a:ext cx="238" cy="2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6153"/>
            <p:cNvSpPr>
              <a:spLocks noChangeArrowheads="1"/>
            </p:cNvSpPr>
            <p:nvPr/>
          </p:nvSpPr>
          <p:spPr bwMode="auto">
            <a:xfrm>
              <a:off x="1816" y="2777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Анкети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рование</a:t>
              </a:r>
              <a:r>
                <a:rPr kumimoji="0" lang="ru-RU" sz="14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 </a:t>
              </a:r>
            </a:p>
          </p:txBody>
        </p:sp>
        <p:sp>
          <p:nvSpPr>
            <p:cNvPr id="11" name="_s6154"/>
            <p:cNvSpPr>
              <a:spLocks noChangeShapeType="1"/>
            </p:cNvSpPr>
            <p:nvPr/>
          </p:nvSpPr>
          <p:spPr bwMode="auto">
            <a:xfrm>
              <a:off x="2857" y="2735"/>
              <a:ext cx="1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6155"/>
            <p:cNvSpPr>
              <a:spLocks noChangeArrowheads="1"/>
            </p:cNvSpPr>
            <p:nvPr/>
          </p:nvSpPr>
          <p:spPr bwMode="auto">
            <a:xfrm>
              <a:off x="2524" y="3070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Семинары –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 практикумы</a:t>
              </a:r>
            </a:p>
          </p:txBody>
        </p:sp>
        <p:sp>
          <p:nvSpPr>
            <p:cNvPr id="13" name="_s6156"/>
            <p:cNvSpPr>
              <a:spLocks noChangeShapeType="1"/>
            </p:cNvSpPr>
            <p:nvPr/>
          </p:nvSpPr>
          <p:spPr bwMode="auto">
            <a:xfrm>
              <a:off x="3093" y="2637"/>
              <a:ext cx="237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6157"/>
            <p:cNvSpPr>
              <a:spLocks noChangeArrowheads="1"/>
            </p:cNvSpPr>
            <p:nvPr/>
          </p:nvSpPr>
          <p:spPr bwMode="auto">
            <a:xfrm>
              <a:off x="3232" y="2777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Консульта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ции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 </a:t>
              </a:r>
              <a:endParaRPr kumimoji="0" lang="ru-RU" sz="15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" name="_s6158"/>
            <p:cNvSpPr>
              <a:spLocks noChangeShapeType="1"/>
            </p:cNvSpPr>
            <p:nvPr/>
          </p:nvSpPr>
          <p:spPr bwMode="auto">
            <a:xfrm>
              <a:off x="3190" y="2402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6159"/>
            <p:cNvSpPr>
              <a:spLocks noChangeArrowheads="1"/>
            </p:cNvSpPr>
            <p:nvPr/>
          </p:nvSpPr>
          <p:spPr bwMode="auto">
            <a:xfrm>
              <a:off x="3525" y="2069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Дни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 открытых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дверей</a:t>
              </a:r>
            </a:p>
          </p:txBody>
        </p:sp>
        <p:sp>
          <p:nvSpPr>
            <p:cNvPr id="17" name="_s6160"/>
            <p:cNvSpPr>
              <a:spLocks noChangeShapeType="1"/>
            </p:cNvSpPr>
            <p:nvPr/>
          </p:nvSpPr>
          <p:spPr bwMode="auto">
            <a:xfrm flipV="1">
              <a:off x="3092" y="1929"/>
              <a:ext cx="238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6161"/>
            <p:cNvSpPr>
              <a:spLocks noChangeArrowheads="1"/>
            </p:cNvSpPr>
            <p:nvPr/>
          </p:nvSpPr>
          <p:spPr bwMode="auto">
            <a:xfrm>
              <a:off x="3232" y="1361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Родительские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собрания</a:t>
              </a:r>
            </a:p>
          </p:txBody>
        </p:sp>
        <p:sp>
          <p:nvSpPr>
            <p:cNvPr id="19" name="_s6162"/>
            <p:cNvSpPr>
              <a:spLocks noChangeShapeType="1"/>
            </p:cNvSpPr>
            <p:nvPr/>
          </p:nvSpPr>
          <p:spPr bwMode="auto">
            <a:xfrm flipV="1">
              <a:off x="2857" y="1734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6163"/>
            <p:cNvSpPr>
              <a:spLocks noChangeArrowheads="1"/>
            </p:cNvSpPr>
            <p:nvPr/>
          </p:nvSpPr>
          <p:spPr bwMode="auto">
            <a:xfrm>
              <a:off x="2524" y="1068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Индивидуальное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Bookman Old Style" pitchFamily="18" charset="0"/>
                </a:rPr>
                <a:t>консультирование</a:t>
              </a:r>
            </a:p>
          </p:txBody>
        </p:sp>
        <p:sp>
          <p:nvSpPr>
            <p:cNvPr id="21" name="_s6164"/>
            <p:cNvSpPr>
              <a:spLocks noChangeArrowheads="1"/>
            </p:cNvSpPr>
            <p:nvPr/>
          </p:nvSpPr>
          <p:spPr bwMode="auto">
            <a:xfrm>
              <a:off x="2524" y="2028"/>
              <a:ext cx="763" cy="804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Работа с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родителями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5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6083" y="564438"/>
            <a:ext cx="49968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 </a:t>
            </a:r>
            <a:r>
              <a:rPr lang="ru-RU" sz="4000" b="1" dirty="0">
                <a:solidFill>
                  <a:srgbClr val="FF0000"/>
                </a:solidFill>
              </a:rPr>
              <a:t>Работа с родителями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0888" y="1486667"/>
            <a:ext cx="74752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Большое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значение имеет семейные экскурсии по микрорайону, городу, посещение с родителями отдельных помещений и предприятий, организация фотовыставок и </a:t>
            </a:r>
            <a:r>
              <a:rPr lang="ru-RU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рисунков </a:t>
            </a:r>
            <a:r>
              <a:rPr lang="ru-RU" sz="28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детей,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также совместные проекты «Дети-родители».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 семейное  изучение    своей      родословной  помогает  детям  понять, что  семья –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часть  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общества</a:t>
            </a:r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463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5" y="363793"/>
            <a:ext cx="4440072" cy="3330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41" y="3166276"/>
            <a:ext cx="4440072" cy="3330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99" y="1061110"/>
            <a:ext cx="6218833" cy="46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7" y="3419219"/>
            <a:ext cx="4062493" cy="30468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6" y="400019"/>
            <a:ext cx="4138122" cy="310359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3376859"/>
            <a:ext cx="4138123" cy="310359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8" y="400018"/>
            <a:ext cx="4062493" cy="3046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37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F:\Штумпф-витамины-проект\P1090258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754" r="2102" b="14107"/>
          <a:stretch/>
        </p:blipFill>
        <p:spPr bwMode="auto">
          <a:xfrm>
            <a:off x="73839" y="3525014"/>
            <a:ext cx="3893250" cy="294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 descr="F:\Штумпф-витамины-проект\P1090280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29080" b="18990"/>
          <a:stretch/>
        </p:blipFill>
        <p:spPr bwMode="auto">
          <a:xfrm>
            <a:off x="842073" y="506484"/>
            <a:ext cx="6908444" cy="288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0" y="3525014"/>
            <a:ext cx="3916292" cy="2937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52" y="3047834"/>
            <a:ext cx="4888230" cy="3666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" y="308774"/>
            <a:ext cx="4061320" cy="30459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52" y="324236"/>
            <a:ext cx="4166480" cy="312485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4" y="3455500"/>
            <a:ext cx="4148920" cy="3111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10" y="2345737"/>
            <a:ext cx="5841241" cy="4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2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                      </a:t>
            </a:r>
            <a:endParaRPr lang="ru-RU" sz="4000" dirty="0"/>
          </a:p>
        </p:txBody>
      </p:sp>
      <p:grpSp>
        <p:nvGrpSpPr>
          <p:cNvPr id="4" name="Diagram 2"/>
          <p:cNvGrpSpPr>
            <a:grpSpLocks noChangeAspect="1"/>
          </p:cNvGrpSpPr>
          <p:nvPr/>
        </p:nvGrpSpPr>
        <p:grpSpPr bwMode="auto">
          <a:xfrm>
            <a:off x="356406" y="643620"/>
            <a:ext cx="8020727" cy="5645285"/>
            <a:chOff x="4125" y="1084"/>
            <a:chExt cx="1204" cy="1251"/>
          </a:xfrm>
        </p:grpSpPr>
        <p:sp>
          <p:nvSpPr>
            <p:cNvPr id="5" name="_s4100"/>
            <p:cNvSpPr>
              <a:spLocks noChangeShapeType="1"/>
            </p:cNvSpPr>
            <p:nvPr/>
          </p:nvSpPr>
          <p:spPr bwMode="auto">
            <a:xfrm flipH="1" flipV="1">
              <a:off x="4496" y="1398"/>
              <a:ext cx="149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4101"/>
            <p:cNvSpPr>
              <a:spLocks noChangeArrowheads="1"/>
            </p:cNvSpPr>
            <p:nvPr/>
          </p:nvSpPr>
          <p:spPr bwMode="auto">
            <a:xfrm>
              <a:off x="4183" y="1200"/>
              <a:ext cx="334" cy="2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СОШ</a:t>
              </a:r>
            </a:p>
          </p:txBody>
        </p:sp>
        <p:sp>
          <p:nvSpPr>
            <p:cNvPr id="8" name="_s4103"/>
            <p:cNvSpPr>
              <a:spLocks noChangeArrowheads="1"/>
            </p:cNvSpPr>
            <p:nvPr/>
          </p:nvSpPr>
          <p:spPr bwMode="auto">
            <a:xfrm>
              <a:off x="4125" y="1567"/>
              <a:ext cx="324" cy="26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Школа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искусств</a:t>
              </a:r>
            </a:p>
          </p:txBody>
        </p:sp>
        <p:sp>
          <p:nvSpPr>
            <p:cNvPr id="9" name="_s4104"/>
            <p:cNvSpPr>
              <a:spLocks noChangeShapeType="1"/>
            </p:cNvSpPr>
            <p:nvPr/>
          </p:nvSpPr>
          <p:spPr bwMode="auto">
            <a:xfrm flipH="1">
              <a:off x="4512" y="1865"/>
              <a:ext cx="181" cy="2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_s4106"/>
            <p:cNvSpPr>
              <a:spLocks noChangeShapeType="1"/>
            </p:cNvSpPr>
            <p:nvPr/>
          </p:nvSpPr>
          <p:spPr bwMode="auto">
            <a:xfrm>
              <a:off x="4782" y="1925"/>
              <a:ext cx="15" cy="1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4107"/>
            <p:cNvSpPr>
              <a:spLocks noChangeArrowheads="1"/>
            </p:cNvSpPr>
            <p:nvPr/>
          </p:nvSpPr>
          <p:spPr bwMode="auto">
            <a:xfrm>
              <a:off x="4255" y="2035"/>
              <a:ext cx="331" cy="2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400" b="1" i="1" dirty="0" smtClean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Музеи </a:t>
              </a:r>
            </a:p>
          </p:txBody>
        </p:sp>
        <p:sp>
          <p:nvSpPr>
            <p:cNvPr id="13" name="_s4108"/>
            <p:cNvSpPr>
              <a:spLocks noChangeShapeType="1"/>
            </p:cNvSpPr>
            <p:nvPr/>
          </p:nvSpPr>
          <p:spPr bwMode="auto">
            <a:xfrm flipV="1">
              <a:off x="4861" y="1918"/>
              <a:ext cx="0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4109"/>
            <p:cNvSpPr>
              <a:spLocks noChangeArrowheads="1"/>
            </p:cNvSpPr>
            <p:nvPr/>
          </p:nvSpPr>
          <p:spPr bwMode="auto">
            <a:xfrm>
              <a:off x="4671" y="2094"/>
              <a:ext cx="324" cy="24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Дом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культуры</a:t>
              </a:r>
            </a:p>
          </p:txBody>
        </p:sp>
        <p:sp>
          <p:nvSpPr>
            <p:cNvPr id="15" name="_s4110"/>
            <p:cNvSpPr>
              <a:spLocks noChangeShapeType="1"/>
            </p:cNvSpPr>
            <p:nvPr/>
          </p:nvSpPr>
          <p:spPr bwMode="auto">
            <a:xfrm>
              <a:off x="4910" y="1804"/>
              <a:ext cx="126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4111"/>
            <p:cNvSpPr>
              <a:spLocks noChangeArrowheads="1"/>
            </p:cNvSpPr>
            <p:nvPr/>
          </p:nvSpPr>
          <p:spPr bwMode="auto">
            <a:xfrm>
              <a:off x="5019" y="1736"/>
              <a:ext cx="294" cy="28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solidFill>
                    <a:srgbClr val="7030A0"/>
                  </a:solidFill>
                  <a:latin typeface="Bookman Old Style" pitchFamily="18" charset="0"/>
                </a:rPr>
                <a:t>Воинская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часть</a:t>
              </a:r>
            </a:p>
          </p:txBody>
        </p:sp>
        <p:sp>
          <p:nvSpPr>
            <p:cNvPr id="17" name="_s4112"/>
            <p:cNvSpPr>
              <a:spLocks noChangeShapeType="1"/>
            </p:cNvSpPr>
            <p:nvPr/>
          </p:nvSpPr>
          <p:spPr bwMode="auto">
            <a:xfrm flipV="1">
              <a:off x="4861" y="1521"/>
              <a:ext cx="158" cy="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4113"/>
            <p:cNvSpPr>
              <a:spLocks noChangeArrowheads="1"/>
            </p:cNvSpPr>
            <p:nvPr/>
          </p:nvSpPr>
          <p:spPr bwMode="auto">
            <a:xfrm>
              <a:off x="4995" y="1299"/>
              <a:ext cx="334" cy="28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ГИБДД </a:t>
              </a:r>
            </a:p>
          </p:txBody>
        </p:sp>
        <p:sp>
          <p:nvSpPr>
            <p:cNvPr id="19" name="_s4114"/>
            <p:cNvSpPr>
              <a:spLocks noChangeShapeType="1"/>
            </p:cNvSpPr>
            <p:nvPr/>
          </p:nvSpPr>
          <p:spPr bwMode="auto">
            <a:xfrm flipV="1">
              <a:off x="4743" y="1353"/>
              <a:ext cx="7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4115"/>
            <p:cNvSpPr>
              <a:spLocks noChangeArrowheads="1"/>
            </p:cNvSpPr>
            <p:nvPr/>
          </p:nvSpPr>
          <p:spPr bwMode="auto">
            <a:xfrm>
              <a:off x="4586" y="1084"/>
              <a:ext cx="334" cy="26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Bookman Old Style" pitchFamily="18" charset="0"/>
                </a:rPr>
                <a:t>Библиотека</a:t>
              </a:r>
            </a:p>
          </p:txBody>
        </p:sp>
        <p:sp>
          <p:nvSpPr>
            <p:cNvPr id="21" name="_s4116"/>
            <p:cNvSpPr>
              <a:spLocks noChangeArrowheads="1"/>
            </p:cNvSpPr>
            <p:nvPr/>
          </p:nvSpPr>
          <p:spPr bwMode="auto">
            <a:xfrm>
              <a:off x="4577" y="1568"/>
              <a:ext cx="361" cy="35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rgbClr val="CC99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</a:rPr>
                <a:t>Работа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</a:rPr>
                <a:t>с социумом</a:t>
              </a:r>
            </a:p>
          </p:txBody>
        </p:sp>
      </p:grpSp>
      <p:sp>
        <p:nvSpPr>
          <p:cNvPr id="40" name="_s4102"/>
          <p:cNvSpPr>
            <a:spLocks noChangeShapeType="1"/>
          </p:cNvSpPr>
          <p:nvPr/>
        </p:nvSpPr>
        <p:spPr bwMode="auto">
          <a:xfrm flipH="1" flipV="1">
            <a:off x="2573275" y="3473029"/>
            <a:ext cx="794233" cy="1128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3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38" y="2934269"/>
            <a:ext cx="4876799" cy="3657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1" y="177420"/>
            <a:ext cx="4676633" cy="3507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69" y="989410"/>
            <a:ext cx="6204552" cy="46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esktop\ШАБЛОН\ФОТОшаблоны -1\0001-002-Priznaki-uchitel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5903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-33061"/>
            <a:ext cx="8572560" cy="65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работы: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8.30 – 9.00 – заезд и регистрация участников.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9.00 – 9.15 – открытие семинара-практикума, обоснование темы.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Чернова М.Н. специалист МКУ ИМЦ.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Штепа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И.В. Старший воспитатель МБДОУ №5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г.Щёлкино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9.15 – 9.40 – просмотр непосредственной образовательной деятельности в средней группе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«Моя мама самая – самая…»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Романюк Н.Ю.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воспитатель МБДОУ №5 г.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Щёлкино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9.40 – 10.10 – презентация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Патриотизм начинается с семьи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Штепа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И.В. старший воспитатель МБДОУ №5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г.Щёлкино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10.10 – 10.30 –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тренинг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Психологический аспект нравственности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Соловьева Л.А.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педагог-психолог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МБДОУ №5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г.Щёлкино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10.30 –10.45 –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ШМП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Штумпф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Н.В.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воспитатель МБДОУ №5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г.Щёлкино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2057400" algn="l"/>
                <a:tab pos="3657600" algn="l"/>
                <a:tab pos="37719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10.45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11.10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круглый стол по теме семинара-практикума</a:t>
            </a:r>
          </a:p>
          <a:p>
            <a:pPr lvl="0"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2057400" algn="l"/>
                <a:tab pos="3657600" algn="l"/>
                <a:tab pos="3771900" algn="l"/>
              </a:tabLst>
            </a:pP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Штепа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И.В.старший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МБДОУ №5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г.Щёлкино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11.10 – 11.35 – подведение итогов семинара-практикума, методические рекомендации.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Чернова М.Н. специалист МКУ ИМЦ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57400" algn="l"/>
                <a:tab pos="3657600" algn="l"/>
                <a:tab pos="37719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11.25 – 11.30 – разъезд участников.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  <a:tab pos="3657600" algn="l"/>
                <a:tab pos="37719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6" y="334370"/>
            <a:ext cx="5286232" cy="3964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82" y="2756848"/>
            <a:ext cx="5058771" cy="37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5" y="143301"/>
            <a:ext cx="4856329" cy="3642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86" y="2968388"/>
            <a:ext cx="4749420" cy="3562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00" y="926475"/>
            <a:ext cx="6541475" cy="49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6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" y="204717"/>
            <a:ext cx="4985983" cy="3739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5" y="2429302"/>
            <a:ext cx="5413614" cy="40602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1" y="785270"/>
            <a:ext cx="6677467" cy="50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273" y="597515"/>
            <a:ext cx="76295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Самое  главное, не следует  ждать от детей «взрослых форм» проявления любви к Родине. Но если в результате  педагогической работы ребёнок будет располагать знаниями о названии города, её географии, природе, символике, и если ему известны имена кого-то из тех, кто прославил  наш  город, Отчизну, если он будет проявлять  интерес  к приобретаемым знаниям, то можно считать, что задача выполнена в пределах, доступных дошкольному возраста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8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702" cy="6858000"/>
          </a:xfrm>
          <a:prstGeom prst="rect">
            <a:avLst/>
          </a:prstGeom>
        </p:spPr>
      </p:pic>
      <p:pic>
        <p:nvPicPr>
          <p:cNvPr id="5" name="Picture 4" descr="http://azov-crimea.ru/upload/images/c110b25acaef9a8666ad36a386a6b5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5" y="2442362"/>
            <a:ext cx="7373990" cy="4838718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5141" y="338674"/>
            <a:ext cx="529516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</a:rPr>
              <a:t>Моя малая Родина</a:t>
            </a:r>
            <a:endParaRPr lang="ru-RU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17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5926" y="463279"/>
            <a:ext cx="775129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600" b="1" dirty="0">
                <a:solidFill>
                  <a:srgbClr val="C00000"/>
                </a:solidFill>
              </a:rPr>
              <a:t>Любовь к родному краю</a:t>
            </a:r>
            <a:r>
              <a:rPr lang="ru-RU" sz="3600" b="1" dirty="0" smtClean="0">
                <a:solidFill>
                  <a:srgbClr val="C00000"/>
                </a:solidFill>
              </a:rPr>
              <a:t>, </a:t>
            </a:r>
            <a:r>
              <a:rPr lang="ru-RU" sz="3600" b="1" dirty="0">
                <a:solidFill>
                  <a:srgbClr val="C00000"/>
                </a:solidFill>
              </a:rPr>
              <a:t>родной культуре, родной речи  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начинается с малого - с любви к своей семье, к своему жилищу, к своему детскому саду. Постепенно расширяясь, эта любовь переходит в любовь к родной стране, к её истории, прошлому и настоящему, ко всему человечеству» </a:t>
            </a:r>
          </a:p>
          <a:p>
            <a:pPr algn="just">
              <a:buNone/>
            </a:pPr>
            <a:endParaRPr lang="ru-RU" sz="28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2800" b="1" dirty="0">
                <a:solidFill>
                  <a:srgbClr val="C00000"/>
                </a:solidFill>
              </a:rPr>
              <a:t>                                             </a:t>
            </a:r>
            <a:r>
              <a:rPr lang="ru-RU" sz="2800" b="1" i="1" dirty="0" err="1">
                <a:solidFill>
                  <a:srgbClr val="C00000"/>
                </a:solidFill>
              </a:rPr>
              <a:t>Л.С.Лихачев</a:t>
            </a:r>
            <a:r>
              <a:rPr lang="ru-RU" sz="2800" b="1" i="1" dirty="0">
                <a:solidFill>
                  <a:srgbClr val="C00000"/>
                </a:solidFill>
              </a:rPr>
              <a:t>.</a:t>
            </a:r>
          </a:p>
          <a:p>
            <a:pPr algn="just">
              <a:buNone/>
            </a:pPr>
            <a:r>
              <a:rPr lang="en-US" sz="2800" b="1" i="1" dirty="0">
                <a:solidFill>
                  <a:srgbClr val="C00000"/>
                </a:solidFill>
              </a:rPr>
              <a:t> 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74" y="618669"/>
            <a:ext cx="83280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подрастающего       поколения – одна из  самых актуальных    задач нашего времени.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Огромные изменения    произошли в нашей стране за последние годы. Это касается нравственных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ценностей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отношения к событиям нашей истории.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Возрождение духовно нравственного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воспитания -  это шаг к возрождению России.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5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6120" y="843677"/>
            <a:ext cx="42976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               </a:t>
            </a:r>
            <a:br>
              <a:rPr lang="ru-RU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             </a:t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</a:rPr>
              <a:t>         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09934" y="628233"/>
            <a:ext cx="7969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 по нравственно-патриотическому               </a:t>
            </a:r>
            <a:b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воспитанию  включает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целый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комплекс 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задач: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4440" y="1582340"/>
            <a:ext cx="6309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у ребенка любви и привязанности к своей семье, дому, детскому саду, улице, городу;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формирование бережного отношения к природе и всему живому;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воспитание уважения к труду;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развитие интереса к русским традициям и промыслам;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формирование элементарных знаний о правах человека;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расширение представлений о городах России;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знакомство детей с символами государства (герб, флаг, гимн);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развитие чувства ответственности и гордости за достижения страны;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формирование толерантности, чувства уважения к другим народам, их 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242082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3724" y="576842"/>
            <a:ext cx="7743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патриотическому  воспитанию   строится по следующим направлениям: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3724" y="1948303"/>
            <a:ext cx="75684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сопровождение.</a:t>
            </a:r>
          </a:p>
          <a:p>
            <a:pPr>
              <a:lnSpc>
                <a:spcPct val="15000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Работа с педагогами.</a:t>
            </a:r>
          </a:p>
          <a:p>
            <a:pPr>
              <a:lnSpc>
                <a:spcPct val="15000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Работа с детьми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Работа с родителями</a:t>
            </a:r>
          </a:p>
          <a:p>
            <a:pPr>
              <a:lnSpc>
                <a:spcPct val="15000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Работа с социумом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09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11593489"/>
              </p:ext>
            </p:extLst>
          </p:nvPr>
        </p:nvGraphicFramePr>
        <p:xfrm>
          <a:off x="662940" y="285749"/>
          <a:ext cx="8017036" cy="640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45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318" y="360912"/>
            <a:ext cx="777313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В содержание  входят следующие   </a:t>
            </a:r>
            <a:r>
              <a:rPr lang="ru-RU" sz="3200" b="1" dirty="0" smtClean="0">
                <a:solidFill>
                  <a:srgbClr val="FF0000"/>
                </a:solidFill>
              </a:rPr>
              <a:t>виды </a:t>
            </a:r>
            <a:r>
              <a:rPr lang="ru-RU" sz="3200" b="1" dirty="0">
                <a:solidFill>
                  <a:srgbClr val="FF0000"/>
                </a:solidFill>
              </a:rPr>
              <a:t>работы: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-  </a:t>
            </a:r>
            <a:r>
              <a:rPr lang="ru-RU" sz="2400" b="1" dirty="0">
                <a:solidFill>
                  <a:srgbClr val="002060"/>
                </a:solidFill>
              </a:rPr>
              <a:t>изучение воспитателями методических источников и педагогической периодики;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-   организация работы творческой группы педагогов по патриотическому воспитанию;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   проведение семинаров-практикумов, педсоветов по этой тематике;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  организация работы по разработке перспективного планирования, разработке и реализации образовательных проектов, вовлечению родителей в проведение совместных мероприятий;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-  изучение, обобщение, распространение и внедрение передового педагогического опыта.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 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13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Натуральные материалы">
  <a:themeElements>
    <a:clrScheme name="Другая 14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B0F0"/>
      </a:accent1>
      <a:accent2>
        <a:srgbClr val="DE6B5C"/>
      </a:accent2>
      <a:accent3>
        <a:srgbClr val="FFC000"/>
      </a:accent3>
      <a:accent4>
        <a:srgbClr val="7030A0"/>
      </a:accent4>
      <a:accent5>
        <a:srgbClr val="E9E6E6"/>
      </a:accent5>
      <a:accent6>
        <a:srgbClr val="D0BCBC"/>
      </a:accent6>
      <a:hlink>
        <a:srgbClr val="7030A0"/>
      </a:hlink>
      <a:folHlink>
        <a:srgbClr val="96A9A9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1126</TotalTime>
  <Words>773</Words>
  <Application>Microsoft Office PowerPoint</Application>
  <PresentationFormat>Экран (4:3)</PresentationFormat>
  <Paragraphs>155</Paragraphs>
  <Slides>34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Batang</vt:lpstr>
      <vt:lpstr>Arial</vt:lpstr>
      <vt:lpstr>Bookman Old Style</vt:lpstr>
      <vt:lpstr>Calibri</vt:lpstr>
      <vt:lpstr>Garamond</vt:lpstr>
      <vt:lpstr>Times New Roman</vt:lpstr>
      <vt:lpstr>Tw Cen MT</vt:lpstr>
      <vt:lpstr>Tw Cen MT Condensed</vt:lpstr>
      <vt:lpstr>Wingdings 3</vt:lpstr>
      <vt:lpstr>Натуральные материалы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57</cp:revision>
  <dcterms:created xsi:type="dcterms:W3CDTF">2017-10-23T11:05:47Z</dcterms:created>
  <dcterms:modified xsi:type="dcterms:W3CDTF">2017-11-13T12:00:57Z</dcterms:modified>
</cp:coreProperties>
</file>