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8" r:id="rId3"/>
    <p:sldId id="262" r:id="rId4"/>
    <p:sldId id="278" r:id="rId5"/>
    <p:sldId id="265" r:id="rId6"/>
    <p:sldId id="276" r:id="rId7"/>
    <p:sldId id="263" r:id="rId8"/>
    <p:sldId id="279" r:id="rId9"/>
    <p:sldId id="267" r:id="rId10"/>
    <p:sldId id="269" r:id="rId11"/>
    <p:sldId id="280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8" autoAdjust="0"/>
  </p:normalViewPr>
  <p:slideViewPr>
    <p:cSldViewPr>
      <p:cViewPr>
        <p:scale>
          <a:sx n="50" d="100"/>
          <a:sy n="50" d="100"/>
        </p:scale>
        <p:origin x="-108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4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2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1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5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2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1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9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2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8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2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6B27-81D8-4547-AE60-C88702871EA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AEFB-00D0-4D90-8ED9-EFEDF8259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8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4"/>
            <a:ext cx="9144000" cy="68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yenislayt.com/upload/bc9675d5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496516"/>
            <a:ext cx="81009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3196816"/>
            <a:ext cx="6984776" cy="27084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 познавательно – математической деятельности</a:t>
            </a:r>
          </a:p>
          <a:p>
            <a:pPr algn="ctr"/>
            <a:r>
              <a:rPr lang="ru-RU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режиме дня</a:t>
            </a:r>
          </a:p>
          <a:p>
            <a:pPr algn="ctr"/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Штумпф</a:t>
            </a: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5" y="820742"/>
            <a:ext cx="3922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Фольклор – сказки, стихи, загадки…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3613" r="4001"/>
          <a:stretch/>
        </p:blipFill>
        <p:spPr bwMode="auto">
          <a:xfrm>
            <a:off x="827582" y="772204"/>
            <a:ext cx="3090243" cy="2233031"/>
          </a:xfrm>
          <a:prstGeom prst="rect">
            <a:avLst/>
          </a:prstGeom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admin\AppData\Local\Microsoft\Windows\Temporary Internet Files\Content.Word\IMG_20180122_09104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4"/>
          <a:stretch/>
        </p:blipFill>
        <p:spPr bwMode="auto">
          <a:xfrm>
            <a:off x="572505" y="3118470"/>
            <a:ext cx="3600399" cy="297753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admin\AppData\Local\Microsoft\Windows\Temporary Internet Files\Content.Word\IMG_20180122_11242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1"/>
          <a:stretch/>
        </p:blipFill>
        <p:spPr bwMode="auto">
          <a:xfrm>
            <a:off x="4427986" y="1888720"/>
            <a:ext cx="3922862" cy="420728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3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5" y="820742"/>
            <a:ext cx="3922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– занятия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сюжетам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знакомых сказок</a:t>
            </a:r>
          </a:p>
        </p:txBody>
      </p:sp>
      <p:pic>
        <p:nvPicPr>
          <p:cNvPr id="8" name="Рисунок 7" descr="C:\Users\admin\Desktop\Новая папка\IMG_20180116_1559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32582" r="13294"/>
          <a:stretch/>
        </p:blipFill>
        <p:spPr bwMode="auto">
          <a:xfrm>
            <a:off x="3898139" y="2204864"/>
            <a:ext cx="4723547" cy="337882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admin\Desktop\Новая папка\IMG_20180116_1606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b="10979"/>
          <a:stretch/>
        </p:blipFill>
        <p:spPr bwMode="auto">
          <a:xfrm>
            <a:off x="627533" y="3406474"/>
            <a:ext cx="3303771" cy="249227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admin\Desktop\Новая папка\IMG_20180112_1149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303771" cy="2442367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95300" y="28956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«Спор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геометрических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фигур»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534" y="5898750"/>
            <a:ext cx="3359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« Три медведя»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583684"/>
            <a:ext cx="4409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« Три поросёнка»</a:t>
            </a:r>
          </a:p>
        </p:txBody>
      </p:sp>
    </p:spTree>
    <p:extLst>
      <p:ext uri="{BB962C8B-B14F-4D97-AF65-F5344CB8AC3E}">
        <p14:creationId xmlns:p14="http://schemas.microsoft.com/office/powerpoint/2010/main" val="17778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Сюжетно – ролевые игры</a:t>
            </a:r>
          </a:p>
        </p:txBody>
      </p:sp>
      <p:pic>
        <p:nvPicPr>
          <p:cNvPr id="6" name="Рисунок 5" descr="C:\Users\admin\Desktop\Новая папка\IMG_20180116_1203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7"/>
          <a:stretch/>
        </p:blipFill>
        <p:spPr bwMode="auto">
          <a:xfrm>
            <a:off x="526605" y="2483200"/>
            <a:ext cx="3816424" cy="316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Новая папка\IMG_20180116_1224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2" r="12333"/>
          <a:stretch/>
        </p:blipFill>
        <p:spPr bwMode="auto">
          <a:xfrm>
            <a:off x="4568451" y="2483200"/>
            <a:ext cx="4104455" cy="316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3.bp.blogspot.com/-nYhZs8UK6qE/V-IPWsmgdxI/AAAAAAAAAIs/a9hQfguCG70iGJ3xqwGCK_a_-3vvQt5_ACK4B/s1600/1409235063_d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3" y="995536"/>
            <a:ext cx="7704856" cy="17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605" y="5648928"/>
            <a:ext cx="3757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«Больница»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4371" y="5648928"/>
            <a:ext cx="4035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«Моя семья»</a:t>
            </a:r>
          </a:p>
        </p:txBody>
      </p:sp>
    </p:spTree>
    <p:extLst>
      <p:ext uri="{BB962C8B-B14F-4D97-AF65-F5344CB8AC3E}">
        <p14:creationId xmlns:p14="http://schemas.microsoft.com/office/powerpoint/2010/main" val="31830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762000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</p:txBody>
      </p:sp>
      <p:pic>
        <p:nvPicPr>
          <p:cNvPr id="8" name="Рисунок 7" descr="C:\Users\admin\Desktop\Новая папка\IMG_20180116_1146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097"/>
          <a:stretch/>
        </p:blipFill>
        <p:spPr bwMode="auto">
          <a:xfrm>
            <a:off x="5722540" y="1497732"/>
            <a:ext cx="2737892" cy="2240199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admin\Desktop\Новая папка\IMG_20180116_11510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16825" b="19197"/>
          <a:stretch/>
        </p:blipFill>
        <p:spPr bwMode="auto">
          <a:xfrm>
            <a:off x="3276600" y="1507865"/>
            <a:ext cx="2257958" cy="223006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admin\Desktop\Новая папка\IMG_20180116_1016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7700"/>
            <a:ext cx="2304256" cy="312653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admin\AppData\Local\Microsoft\Windows\Temporary Internet Files\Content.Word\IMG_20180122_0816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5" y="3924285"/>
            <a:ext cx="3221681" cy="2329051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admin\AppData\Local\Microsoft\Windows\Temporary Internet Files\Content.Word\IMG_20180122_11365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7" r="9788"/>
          <a:stretch/>
        </p:blipFill>
        <p:spPr bwMode="auto">
          <a:xfrm>
            <a:off x="4685482" y="3929236"/>
            <a:ext cx="3149302" cy="232410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yenislayt.com/upload/bc9675d5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3" y="685868"/>
            <a:ext cx="8216161" cy="54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3722420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Всем вам до свидания!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19899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799837"/>
            <a:ext cx="40324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с детских лет занимается математикой, тот развивает внимание, тренирует свой мозг, свою волю, воспитывает настойчивость и упорство в достижении цели.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«А. И.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Маркушевич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admin\Desktop\фото\IMG_20170907_0952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032448" cy="324035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admin\Desktop\фото\IMG_20170906_0949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"/>
          <a:stretch/>
        </p:blipFill>
        <p:spPr bwMode="auto">
          <a:xfrm>
            <a:off x="899592" y="779558"/>
            <a:ext cx="3161084" cy="229333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admin\AppData\Local\Microsoft\Windows\Temporary Internet Files\Content.Word\IMG_20170907_09405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7606" r="9883" b="14022"/>
          <a:stretch/>
        </p:blipFill>
        <p:spPr bwMode="auto">
          <a:xfrm>
            <a:off x="755576" y="3399257"/>
            <a:ext cx="3400958" cy="272012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3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100" y="800100"/>
            <a:ext cx="3648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Утренний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приём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детей</a:t>
            </a:r>
          </a:p>
        </p:txBody>
      </p:sp>
      <p:pic>
        <p:nvPicPr>
          <p:cNvPr id="1026" name="Picture 2" descr="C:\Users\admin\Desktop\Новая папка\IMG_20180116_0810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5"/>
          <a:stretch/>
        </p:blipFill>
        <p:spPr bwMode="auto">
          <a:xfrm>
            <a:off x="4283968" y="1003847"/>
            <a:ext cx="3960440" cy="2271664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admin\AppData\Local\Microsoft\Windows\Temporary Internet Files\Content.Word\IMG_20180117_0737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9026" r="7798" b="10796"/>
          <a:stretch/>
        </p:blipFill>
        <p:spPr bwMode="auto">
          <a:xfrm>
            <a:off x="733450" y="1813661"/>
            <a:ext cx="3096344" cy="4220556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admin\AppData\Local\Microsoft\Windows\Temporary Internet Files\Content.Word\IMG_20180117_15074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8" b="5193"/>
          <a:stretch/>
        </p:blipFill>
        <p:spPr bwMode="auto">
          <a:xfrm>
            <a:off x="4067944" y="3645024"/>
            <a:ext cx="4515218" cy="2452623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5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4"/>
            <a:ext cx="9144000" cy="68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92696"/>
            <a:ext cx="6984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</p:txBody>
      </p:sp>
      <p:pic>
        <p:nvPicPr>
          <p:cNvPr id="11" name="Picture 2" descr="http://lukomorey.ru/images/pravila/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4725144"/>
            <a:ext cx="1800000" cy="152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dmin\AppData\Local\Microsoft\Windows\Temporary Internet Files\Content.Word\IMG_20180117_0817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23498"/>
          <a:stretch/>
        </p:blipFill>
        <p:spPr bwMode="auto">
          <a:xfrm>
            <a:off x="1043608" y="1304408"/>
            <a:ext cx="7227304" cy="464487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5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620689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Дежурство по столовой.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пищи</a:t>
            </a:r>
          </a:p>
        </p:txBody>
      </p:sp>
      <p:pic>
        <p:nvPicPr>
          <p:cNvPr id="6" name="Рисунок 5" descr="C:\Users\admin\Desktop\Новая папка\IMG_20180116_1550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7251"/>
            <a:ext cx="3349302" cy="469198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admin\Desktop\Новая папка\IMG_20180116_1552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 r="25966" b="6763"/>
          <a:stretch/>
        </p:blipFill>
        <p:spPr bwMode="auto">
          <a:xfrm>
            <a:off x="5112060" y="1170405"/>
            <a:ext cx="2664296" cy="204257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" name="Рисунок 8" descr="C:\Users\admin\AppData\Local\Microsoft\Windows\Temporary Internet Files\Content.Word\IMG_20180117_08423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7984" b="11601"/>
          <a:stretch/>
        </p:blipFill>
        <p:spPr bwMode="auto">
          <a:xfrm>
            <a:off x="4572000" y="3399256"/>
            <a:ext cx="3744416" cy="2633493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76470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Одевание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прогулку</a:t>
            </a:r>
          </a:p>
        </p:txBody>
      </p:sp>
      <p:pic>
        <p:nvPicPr>
          <p:cNvPr id="8" name="Рисунок 7" descr="C:\Users\admin\Desktop\Новая папка\IMG_20180116_0955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/>
          <a:stretch/>
        </p:blipFill>
        <p:spPr bwMode="auto">
          <a:xfrm>
            <a:off x="881590" y="3305628"/>
            <a:ext cx="4122458" cy="289806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admin\Desktop\Новая папка\IMG_20180116_0956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53" y="764704"/>
            <a:ext cx="3198731" cy="2326361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admin\AppData\Local\Microsoft\Windows\Temporary Internet Files\Content.Word\IMG_20180122_0915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29" y="1779785"/>
            <a:ext cx="3211095" cy="4295909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8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620688"/>
            <a:ext cx="7755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admin\Desktop\фото\IMG_20170906_1024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5" t="26444" r="14438" b="21158"/>
          <a:stretch/>
        </p:blipFill>
        <p:spPr bwMode="auto">
          <a:xfrm>
            <a:off x="777702" y="1169046"/>
            <a:ext cx="3259782" cy="224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admin\Desktop\фото\IMG_20170922_1132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r="7127"/>
          <a:stretch/>
        </p:blipFill>
        <p:spPr bwMode="auto">
          <a:xfrm>
            <a:off x="4804612" y="1157154"/>
            <a:ext cx="3342162" cy="225995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admin\Desktop\Новая папка\IMG_20180116_10431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" b="9936"/>
          <a:stretch/>
        </p:blipFill>
        <p:spPr bwMode="auto">
          <a:xfrm>
            <a:off x="899592" y="3712813"/>
            <a:ext cx="3393132" cy="243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admin\Desktop\Новая папка\IMG_20180116_10390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6419" r="7629" b="7524"/>
          <a:stretch/>
        </p:blipFill>
        <p:spPr bwMode="auto">
          <a:xfrm>
            <a:off x="4784255" y="3712813"/>
            <a:ext cx="3362519" cy="2432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dmin\Desktop\фото\IMG_20170919_1047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16031" r="8152" b="9301"/>
          <a:stretch/>
        </p:blipFill>
        <p:spPr bwMode="auto">
          <a:xfrm>
            <a:off x="758602" y="3802360"/>
            <a:ext cx="3708304" cy="244834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admin\Desktop\Новая папка\IMG_20170919_10512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24308"/>
          <a:stretch/>
        </p:blipFill>
        <p:spPr bwMode="auto">
          <a:xfrm>
            <a:off x="4788024" y="3810000"/>
            <a:ext cx="3542184" cy="245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Новая папка\IMG_20180116_10532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2"/>
          <a:stretch/>
        </p:blipFill>
        <p:spPr bwMode="auto">
          <a:xfrm>
            <a:off x="671414" y="548680"/>
            <a:ext cx="2304256" cy="302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esktop\Новая папка\IMG_20180116_10482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5788" r="6857"/>
          <a:stretch/>
        </p:blipFill>
        <p:spPr bwMode="auto">
          <a:xfrm>
            <a:off x="3396658" y="551384"/>
            <a:ext cx="2160240" cy="305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Новая папка\IMG_20180116_11000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22900" r="24532" b="14759"/>
          <a:stretch/>
        </p:blipFill>
        <p:spPr bwMode="auto">
          <a:xfrm>
            <a:off x="6012160" y="538436"/>
            <a:ext cx="2499917" cy="3063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9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bigslide.ru/images/34/3303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9550" y="857250"/>
            <a:ext cx="4368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После сна</a:t>
            </a:r>
          </a:p>
        </p:txBody>
      </p:sp>
      <p:pic>
        <p:nvPicPr>
          <p:cNvPr id="6" name="Рисунок 5" descr="C:\Users\admin\Desktop\Новая папка\IMG_20180116_1526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9"/>
          <a:stretch/>
        </p:blipFill>
        <p:spPr bwMode="auto">
          <a:xfrm>
            <a:off x="3531518" y="1514239"/>
            <a:ext cx="4856906" cy="459900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admin\Desktop\Новая папка\IMG_20180116_1232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25626" r="11031"/>
          <a:stretch/>
        </p:blipFill>
        <p:spPr bwMode="auto">
          <a:xfrm>
            <a:off x="824913" y="723206"/>
            <a:ext cx="2561118" cy="184169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admin\Desktop\Новая папка\IMG_20180116_10004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6007"/>
          <a:stretch/>
        </p:blipFill>
        <p:spPr bwMode="auto">
          <a:xfrm>
            <a:off x="824913" y="2729664"/>
            <a:ext cx="2561118" cy="338358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0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131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85</cp:revision>
  <dcterms:created xsi:type="dcterms:W3CDTF">2017-09-25T15:17:02Z</dcterms:created>
  <dcterms:modified xsi:type="dcterms:W3CDTF">2018-01-22T17:46:26Z</dcterms:modified>
</cp:coreProperties>
</file>