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10" r:id="rId2"/>
    <p:sldId id="309" r:id="rId3"/>
    <p:sldId id="308" r:id="rId4"/>
    <p:sldId id="307" r:id="rId5"/>
    <p:sldId id="306" r:id="rId6"/>
    <p:sldId id="313" r:id="rId7"/>
    <p:sldId id="314" r:id="rId8"/>
    <p:sldId id="312" r:id="rId9"/>
    <p:sldId id="316" r:id="rId10"/>
    <p:sldId id="317" r:id="rId11"/>
    <p:sldId id="318" r:id="rId12"/>
    <p:sldId id="315" r:id="rId13"/>
    <p:sldId id="311" r:id="rId14"/>
    <p:sldId id="319" r:id="rId15"/>
    <p:sldId id="320" r:id="rId16"/>
    <p:sldId id="326" r:id="rId17"/>
    <p:sldId id="327" r:id="rId18"/>
    <p:sldId id="332" r:id="rId19"/>
    <p:sldId id="335" r:id="rId20"/>
    <p:sldId id="334" r:id="rId21"/>
    <p:sldId id="333" r:id="rId22"/>
    <p:sldId id="321" r:id="rId23"/>
    <p:sldId id="322" r:id="rId24"/>
    <p:sldId id="257" r:id="rId25"/>
    <p:sldId id="258" r:id="rId26"/>
    <p:sldId id="259" r:id="rId27"/>
    <p:sldId id="260" r:id="rId28"/>
    <p:sldId id="261" r:id="rId29"/>
    <p:sldId id="262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7" r:id="rId40"/>
    <p:sldId id="278" r:id="rId41"/>
    <p:sldId id="279" r:id="rId42"/>
    <p:sldId id="280" r:id="rId43"/>
    <p:sldId id="281" r:id="rId44"/>
    <p:sldId id="282" r:id="rId45"/>
    <p:sldId id="303" r:id="rId46"/>
    <p:sldId id="293" r:id="rId47"/>
    <p:sldId id="286" r:id="rId48"/>
    <p:sldId id="287" r:id="rId49"/>
    <p:sldId id="288" r:id="rId50"/>
    <p:sldId id="289" r:id="rId51"/>
    <p:sldId id="305" r:id="rId52"/>
    <p:sldId id="290" r:id="rId53"/>
    <p:sldId id="323" r:id="rId54"/>
    <p:sldId id="324" r:id="rId55"/>
    <p:sldId id="325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5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9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30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4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3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987-D2BD-403F-8171-6E80C7A59919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387" y="353962"/>
            <a:ext cx="9969909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Педсовет-деловая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здоровьесберегающих технологий в работе педагога»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Систематизация знаний педагогов об оздоровлении детей дошкольного возраста, пропаганда здорового образа жизни среди сотрудников ДОУ;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 нормативно-правовых документов, регламентирующих работу ДОУ с 01.09.2023 года (ФОП ДО, ФАОП ДО).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3" y="619432"/>
            <a:ext cx="1061883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 –терапия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1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2" y="294968"/>
            <a:ext cx="11120284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овладению навыкам мелкой моторики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развивать речь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работоспособность коры головного мозга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психические способности: мышление, память, воображение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Снимает тревожность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 влияет на обменные процессы, играющие важную роль в кровоснабжении, в том числе и легочной ткани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 дренажную функцию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бронхов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Восстанавливает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нарушенное носовое дыхание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восстановлению нормального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лимфоснабжения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общую сопротивляемость организма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7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27" y="324465"/>
            <a:ext cx="1100229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Точечный массаж 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самомассаж: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детей сознательно заботиться о своём здоровье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профилактикой простудных заболеваний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жизненный тонуса у детей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Прививает им чувство ответственности за своё здоровье, уверенность в том, что они сами могут помочь себе улучшить своё самочувствие.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для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 циркуляцию крови и внутриглазной жидкости глаз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2920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Укрепляет мышцы глаз	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 аккомодацию (это способность глаза человека к хорошему качеству зрения на разных расстояниях)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8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35" y="383458"/>
            <a:ext cx="11120283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детей расслабляться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концентрации внимания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снять напряжение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Снимает возбуждение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Музыкотерапия: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иммунитет детей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Снимает напряжение и раздражительность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Снимает головную боль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Восстанавливает спокойное дыхание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5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7419" y="324466"/>
            <a:ext cx="11120284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Четвертый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75"/>
              </a:lnSpc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Погружение»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432" y="383457"/>
            <a:ext cx="111497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Пятый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 – </a:t>
            </a: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«Решение ситуативных заданий»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108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439" y="560438"/>
            <a:ext cx="11238271" cy="613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5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  №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 часто просят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брать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девочку на прогулку,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боясь,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простудится. Что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предпринять воспитатель: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удовлетворить просьбу родителей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удовлетворить их просьбу?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может предпринять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3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27" y="412954"/>
            <a:ext cx="11031792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 №2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Некоторых родителей интересуют лишь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питания и гигиенического ухода в 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Детском саду.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это можно объяснить?</a:t>
            </a: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endParaRPr lang="ru-RU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может сделать воспитатель, чтобы </a:t>
            </a: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705" indent="-742950" algn="just">
              <a:lnSpc>
                <a:spcPts val="1575"/>
              </a:lnSpc>
              <a:spcAft>
                <a:spcPts val="0"/>
              </a:spcAft>
              <a:buAutoNum type="arabicParenR"/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асширить круг педагогически грамотных </a:t>
            </a: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 algn="just">
              <a:lnSpc>
                <a:spcPts val="1575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родителей?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929" y="412955"/>
            <a:ext cx="1109078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ситуация №3 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отправилась на прогулку в лес. Во время отдыха сын 9 лет забрался на верхушку дерева. Дочь 5 лет тоже пыталась, но у неё не получилось. Она заплакала и стала просить родителей помочь ей. Какая из предложенных реакций родителей наиболее правильная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(А наиболее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 встречающаяся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накричали на сына, потребовали немедленно слезть с дерева и обоим детям строго-настрого запретили влезать на деревья, объяснив им, что это опасно.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Отец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похвалил сына за ловкость, помог дочери подняться на нижнюю ветку дерева, затем самостоятельно спуститься вниз.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несколько раз повторила упражнение.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успокоила плачущую дочь, ласково попросила сына спуститься на землю, а затем его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наругала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9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43" y="530942"/>
            <a:ext cx="111792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 №4. 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ребенка в детский сад и увидела, что в группе открыта фрамуга, выразив недовольство воспитателю группы и выслушав доводы воспитателя, она обратилась в администрацию детского сада. Оцените действия мамы. Что могла ответить воспитатель на вопрос мамы?</a:t>
            </a:r>
          </a:p>
        </p:txBody>
      </p:sp>
    </p:spTree>
    <p:extLst>
      <p:ext uri="{BB962C8B-B14F-4D97-AF65-F5344CB8AC3E}">
        <p14:creationId xmlns:p14="http://schemas.microsoft.com/office/powerpoint/2010/main" val="206831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839" y="353961"/>
            <a:ext cx="9232489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Повестка дня.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использовании различных видов здоровьесберегающих технологий в МБДОУ №5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г.Щёлкино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Консультации-тренинга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«Профилактика профессионального выгорания педагога» (Дёмина Н.А.).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внедрении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образовательный процесс ФОП ДО и ФАОП ДО с 01.09.2023. Особенности работы над ООП ДО и АОП ДО в МБДОУ №5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г.Щёлкино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педсовета. Его обсуждение и дополнение.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43" y="530942"/>
            <a:ext cx="11179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 №5. 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Свете: «Сегодня в бассейн не ходи, у тебя небольшой насморк». Вечером, забирая ребенка из д/с, мама узнает, что Света купалась. Свое недовольство она выразила воспитателю. Права ли мама?</a:t>
            </a:r>
          </a:p>
        </p:txBody>
      </p:sp>
    </p:spTree>
    <p:extLst>
      <p:ext uri="{BB962C8B-B14F-4D97-AF65-F5344CB8AC3E}">
        <p14:creationId xmlns:p14="http://schemas.microsoft.com/office/powerpoint/2010/main" val="313940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3" y="530942"/>
            <a:ext cx="111792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ситуация № 6. 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готовится открытый просмотр занятия. Вова,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ребенок, по мнению воспитателей, будет мешать проведению мероприятия. В момент проведения открытого просмотра мальчика уводят в другую группу. Узнав об этом, родители идут с жалобой к администрации. Разъясните эту ситуацию.</a:t>
            </a:r>
          </a:p>
        </p:txBody>
      </p:sp>
    </p:spTree>
    <p:extLst>
      <p:ext uri="{BB962C8B-B14F-4D97-AF65-F5344CB8AC3E}">
        <p14:creationId xmlns:p14="http://schemas.microsoft.com/office/powerpoint/2010/main" val="127873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3" y="530942"/>
            <a:ext cx="11179276" cy="533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Шестой этап </a:t>
            </a:r>
            <a:r>
              <a:rPr lang="ru-RU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Консультация-тренинг </a:t>
            </a: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«Профилактика эмоционального выгорания педагога» </a:t>
            </a:r>
            <a:r>
              <a:rPr lang="ru-RU" sz="6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(педагог-психолог Дёмина </a:t>
            </a: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Н.А.).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27" y="383457"/>
            <a:ext cx="1097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Седьмой </a:t>
            </a: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 – «Что год грядущий нам готовит?»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1005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" y="324465"/>
            <a:ext cx="12118150" cy="61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10" y="0"/>
            <a:ext cx="1237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" y="0"/>
            <a:ext cx="121950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-15377"/>
            <a:ext cx="12164786" cy="68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9"/>
            <a:ext cx="12192000" cy="68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502" cy="6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406" y="943897"/>
            <a:ext cx="10028904" cy="383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– </a:t>
            </a:r>
            <a:endParaRPr lang="ru-RU" sz="7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 мой, зеркальце, скажи».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7"/>
            <a:ext cx="12191999" cy="6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" y="-4694"/>
            <a:ext cx="12183669" cy="68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301" cy="68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"/>
            <a:ext cx="12191999" cy="68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3"/>
            <a:ext cx="12192000" cy="6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7" y="9790"/>
            <a:ext cx="12209457" cy="68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566"/>
            <a:ext cx="12192000" cy="6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5607" cy="68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3"/>
            <a:ext cx="12192000" cy="6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9292"/>
            <a:ext cx="12208565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903" y="530941"/>
            <a:ext cx="10559845" cy="383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 – «Я работаю над своим здоровьем». 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8" y="6804"/>
            <a:ext cx="12204118" cy="68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" y="848"/>
            <a:ext cx="12193508" cy="68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04"/>
            <a:ext cx="12192000" cy="6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-1"/>
            <a:ext cx="11956026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Федеральная адаптированная образовательная программа дошкольного образования: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изучаем, обсуждаем, размышляем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65" y="265471"/>
            <a:ext cx="11867535" cy="488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РФ от 24 ноября 2022 года № 1022 была утверждена адаптированная образовательная программа дошкольного образования для обучающихся с ОВЗ (далее – ФАОП ДО), разработанная в соответствии с требованиями ФГОС дошкольного образования.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477" y="206477"/>
            <a:ext cx="11985523" cy="482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ФАОП ДО является документом, в соответствии с которым организации, осуществляющие образовательную деятельность на уровне дошкольного образования, самостоятельно разрабатывают и утверждают адаптированные образовательные программы дошкольного образования (далее – АОП ДО) для обучающихся раннего и дошкольного возраста с ограниченными возможностями здоровья, в том числе: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7384"/>
            <a:ext cx="12192000" cy="562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слуха (глухих, слабослышащих и позднооглохших, перенесших операцию по </a:t>
            </a:r>
            <a:r>
              <a:rPr lang="ru-RU" sz="26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кохлеарной</a:t>
            </a: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имплантации);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зрения (слепых, слабовидящих, с </a:t>
            </a:r>
            <a:r>
              <a:rPr lang="ru-RU" sz="26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косоглазием);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тяжелыми нарушениями речи;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опорно-двигательного аппарата;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задержкой психического развития;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расстройствами аутистического спектра;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умственной отсталостью (интеллектуальными нарушениями);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тяжелыми множественными нарушениями развития.</a:t>
            </a:r>
            <a:endParaRPr lang="ru-RU" sz="2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70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ФАОП ДО включает три раздела: целевой, содержательный, организационный.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 ФАОП ДО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пояснительную записку и планируемые результаты освоения программы, определяет ее цели и задачи, принципы и подходы к формированию программы, планируемые результаты ее освоения в виде целевых ориентиров.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387" y="294968"/>
            <a:ext cx="10707329" cy="510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7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</a:t>
            </a: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– «Методическая минутка»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3747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ФАОП ДО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описание образовательной деятельности по пяти образовательным областям: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развитие;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5" y="-1"/>
            <a:ext cx="113585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раздел включает информацию о формах, способах, методах и средствах реализации программы, которые отражают аспекты образовательной среды: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образовательная среда;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 педагогическим работником;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 другими детьми;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 ребенка к миру, к другим людям, к себе;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профессиональной коррекции нарушений развития обучающихся (программу коррекционно-развивающей работы).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563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b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ФАОП ДО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содержит психолого-педагогические условия, обеспечивающие развитие ребенка той или иной нозологической группы, особенности организации развивающей предметно-пространственной среды, федеральный календарный план воспитательной работы с перечнем основных государственных и народных праздников, памятных дат в календарном плане воспитательной работы дошкольной образовательной организации.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935" y="324466"/>
            <a:ext cx="111792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Aft>
                <a:spcPts val="0"/>
              </a:spcAft>
            </a:pPr>
            <a:endParaRPr lang="ru-RU" sz="4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4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Восьмой этап </a:t>
            </a: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ts val="1575"/>
              </a:lnSpc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ru-RU" sz="7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ru-RU" sz="7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«Рефлексия»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0"/>
              </a:spcAft>
            </a:pP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6" y="0"/>
            <a:ext cx="11985523" cy="687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решения педсовета: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 применять в своей работе технологии ЗОЖ: различные виды гимнастики, подвижные и спортивные игры, закаливание,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оздоравливающие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мероприятия, музыкальное сопровождение в образовательном процессе.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проведении гимнастик учитывать: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индивидуальный и дифференцированный подход;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использовать музыкальное сопровождение;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разнообразить формы организации гимнастики.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Регулярно информировать родителей по вопросам здоровьесбережения (стенды, папки- раскладушки, плакаты и т. д.).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 планировании физкультурно-оздоровительной работы планировать разные виды подвижных игр на комплекс мышц.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Пополнить спортивные уголки оборудованием, пособиями для закаливания детей, атрибутами для подвижных игр, дополнить уголки каталогами, иллюстративным материалом для ознакомления детей с видами спорта. При оформлении учитывать эстетичность, доступность.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Разработанные рекомендации по профилактике профессиональных деформаций педагогов с проведением тренингов, упражнений ориентированных на формирование личностных ресурсов стрессоустойчивости и повышение мотиваций на дальнейшую практическую работу по профилактике выгорания разместить на официальном сайте МБДОУ №5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г.Щёлкино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странице педагога-психолога Дёминой Н.А.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благоприятной психологической атмосферы в коллективе, использование системы поощрений, обеспечение условий для создания ситуации успеха и эмоциональной включенности сотрудников в образовательную и социальную деятельность.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Рабочей группе по внедрению и переходу на ФОП ДО и ФАОП ДО проводить заседания согласно плану-графику, с ведением протоколов заседаний.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Педагогическому коллективу детально ознакомиться с ФОП ДО и ФАОП ДО.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Педагогическим работникам МБДОУ №5 разработать рабочие программы согласно ООП ДО и АОП ДО, составленных в соответствии с ФОП ДО и ФАОП ДО </a:t>
            </a:r>
            <a:r>
              <a:rPr lang="ru-RU" sz="1600" dirty="0" err="1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31.08.2023.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949" y="442452"/>
            <a:ext cx="111497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8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</a:t>
            </a: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внимание</a:t>
            </a: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!!!!!</a:t>
            </a:r>
          </a:p>
          <a:p>
            <a:pPr algn="ctr">
              <a:spcAft>
                <a:spcPts val="0"/>
              </a:spcAft>
            </a:pPr>
            <a:r>
              <a:rPr lang="ru-RU" sz="8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здоровы!!!!!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413" y="383457"/>
            <a:ext cx="10972799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сохранение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здоровья детей и повышение двигательной активности и умственной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адекватных условий для развития, обучения, оздоровления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положительного эмоционального настроя и снятие психоэмоционального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890" y="442452"/>
            <a:ext cx="1035336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делятся на три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Технологии сохранения и стимулирования здоровья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Технологии обучения здоровому образу жизни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Коррекционные технологии.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419" y="412955"/>
            <a:ext cx="1103179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стимулирования: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пальчиковая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 дыхательная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Бодрящая гимнастика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3" y="471948"/>
            <a:ext cx="1088430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здоровому образу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Точечный массаж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Проблемно-игровые и коммуникативные игры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982</Words>
  <Application>Microsoft Office PowerPoint</Application>
  <PresentationFormat>Широкоэкранный</PresentationFormat>
  <Paragraphs>241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адаптированная образовательная программа дошкольного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2023-02-20T12:22:51Z</dcterms:created>
  <dcterms:modified xsi:type="dcterms:W3CDTF">2023-03-15T08:25:00Z</dcterms:modified>
</cp:coreProperties>
</file>