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3E31-0747-4EC6-BD4F-68B5C2725EC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8523-EBAF-4B75-84A8-3E93D3988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«Детский сад комбинированного вида№5 «Золотая рыбка» г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Щёлкино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Ленинского  района Республики Крым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СОЦИАЛЬНО-ЛИЧНОСТНЫЙ, ТВОРЧЕСКИЙ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400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</a:pPr>
            <a:endParaRPr lang="ru-RU" alt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</a:pPr>
            <a:endParaRPr lang="ru-RU" altLang="ru-RU" sz="1400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Составила: Романюк Н.Ю.</a:t>
            </a:r>
            <a:b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ср.гр.№12</a:t>
            </a:r>
            <a:b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май 2024г</a:t>
            </a:r>
            <a:r>
              <a:rPr lang="ru-RU" altLang="ru-RU" sz="1400" i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1400" i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nfodoski.ru/images/detailed/23/%D0%9C%D1%8B_%D0%B4%D1%80%D1%83%D0%B6%D0%BD%D1%8B%D0%B5_%D1%80%D0%B5%D0%B1%D1%8F%D1%82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75535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стенгазеты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ДРУЖБА\1716881733947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 r="5968" b="1040"/>
          <a:stretch>
            <a:fillRect/>
          </a:stretch>
        </p:blipFill>
        <p:spPr bwMode="auto">
          <a:xfrm>
            <a:off x="1547664" y="1556792"/>
            <a:ext cx="619268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kisspng-sovunya-krosh-ezhik-pin-njusha-5c04e2159a11a3.7836992215438238936311.jpg"/>
          <p:cNvPicPr/>
          <p:nvPr/>
        </p:nvPicPr>
        <p:blipFill>
          <a:blip r:embed="rId3" cstate="print"/>
          <a:srcRect l="6875" r="5625"/>
          <a:stretch>
            <a:fillRect/>
          </a:stretch>
        </p:blipFill>
        <p:spPr bwMode="auto">
          <a:xfrm>
            <a:off x="7236296" y="404664"/>
            <a:ext cx="13335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Тематический досуг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«Мы дружные ребята, не ссоримся совсем!».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ДРУЖБА\1716452954420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l="7193" t="8647"/>
          <a:stretch>
            <a:fillRect/>
          </a:stretch>
        </p:blipFill>
        <p:spPr bwMode="auto">
          <a:xfrm rot="21002408">
            <a:off x="202733" y="1494262"/>
            <a:ext cx="367240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РУЖБА\1716557478654.jpg"/>
          <p:cNvPicPr/>
          <p:nvPr/>
        </p:nvPicPr>
        <p:blipFill>
          <a:blip r:embed="rId3" cstate="print"/>
          <a:srcRect l="13117" t="8647" r="1693"/>
          <a:stretch>
            <a:fillRect/>
          </a:stretch>
        </p:blipFill>
        <p:spPr bwMode="auto">
          <a:xfrm>
            <a:off x="3995936" y="2708920"/>
            <a:ext cx="504682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21328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Награждение медалями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«ЗА УМЕНИЕ ДРУЖИТЬ!»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kisspng-sovunya-krosh-ezhik-pin-njusha-5c04e2159a11a3.7836992215438238936311.jpg"/>
          <p:cNvPicPr/>
          <p:nvPr/>
        </p:nvPicPr>
        <p:blipFill>
          <a:blip r:embed="rId4" cstate="print"/>
          <a:srcRect l="6875" r="5625"/>
          <a:stretch>
            <a:fillRect/>
          </a:stretch>
        </p:blipFill>
        <p:spPr bwMode="auto">
          <a:xfrm>
            <a:off x="539552" y="4797152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Autofit/>
          </a:bodyPr>
          <a:lstStyle/>
          <a:p>
            <a:r>
              <a:rPr lang="ru-RU" altLang="ru-RU" sz="1400" b="1" dirty="0" smtClean="0">
                <a:solidFill>
                  <a:srgbClr val="0070C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Вид проекта</a:t>
            </a: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: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групповой. </a:t>
            </a: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познавательно-оздоровительный</a:t>
            </a:r>
            <a:b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Тип проекта</a:t>
            </a: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социально-личностный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,творческий.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/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краткосрочный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(20.05.- 28.05.2024г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4-5лет 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Участники: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воспитатель,  дети средней группы № 12, родители.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дружеских чувств: доверия, взаимовыручки, сопереживания, создание дружеских отношений в группе.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 дружбе, дружеских  формах взаимодействия между людьми; 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 считаться с желаниями сверстников, ограничивая свои желания; 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расширять и систематизировать знания о культуре поведения и взаимоотношениях между людьми.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развивать: социально-коммуникативные качества; 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эмоциональную сторону детской личности; 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речевые и  творческие  способности детей. 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воспитывать: дружеские взаимоотношения, чувства взаимопомощи и сострадания , заботы  к близким, окружающим; стремление радовать старших хорошими поступками; 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здоровый дух соперничества и способствовать сплочению коллектива. </a:t>
            </a:r>
          </a:p>
          <a:p>
            <a:pPr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сформированы представления детей о дружбе и  взаимопонимании между людьми;  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получены  результаты  знаний о культуре поведения и взаимоотношениях в коллективе;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обогатился словарь детей по теме; 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детей повысился интерес к  литературной, художественно-изобразительной деятельности 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созданы необходимые условия в группе по формированию целостного представления по теме проекта.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установлены партнерские взаимоотношения родителей  с детьми в ходе совместной деятельности. </a:t>
            </a:r>
          </a:p>
          <a:p>
            <a:pPr>
              <a:buNone/>
            </a:pPr>
            <a:endParaRPr lang="ru-RU" sz="1400" b="1" dirty="0"/>
          </a:p>
        </p:txBody>
      </p:sp>
      <p:pic>
        <p:nvPicPr>
          <p:cNvPr id="4" name="Рисунок 3" descr="D:\kisspng-sovunya-krosh-ezhik-pin-njusha-5c04e2159a11a3.7836992215438238936311.jpg"/>
          <p:cNvPicPr/>
          <p:nvPr/>
        </p:nvPicPr>
        <p:blipFill>
          <a:blip r:embed="rId2" cstate="print"/>
          <a:srcRect l="6875" r="5625"/>
          <a:stretch>
            <a:fillRect/>
          </a:stretch>
        </p:blipFill>
        <p:spPr bwMode="auto">
          <a:xfrm>
            <a:off x="7812360" y="764704"/>
            <a:ext cx="901452" cy="84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9604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534814"/>
            <a:ext cx="75608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Проблемы дружеских взаимоотношений между детьми объясняется тем, что не все дети понимают значимость и ценность дружбы, а ее значение для формирования личности очень велико.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_GoBack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Взрослым необходимо сформировать у детей понятия «друг», «дружба», учить детей видеть, понимать, оценивать чувства и поступки других, мотивировать, объяснять свои суждения.</a:t>
            </a:r>
            <a:endParaRPr kumimoji="0" lang="ru-RU" sz="1600" b="0" i="0" u="none" strike="noStrike" cap="none" normalizeH="0" baseline="0" dirty="0" smtClean="0" bmk="_GoBack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_GoBack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Дружеские отношения – это особые для ребенка отношения, отличные от всех других. Возникнув, они расширяют его возможности, обогащают чувства и переживания. Дружба невозможна без действий, поступков, связанных с самоограничением, с взаимопомощью, заботливостью, внимательностью. Следовательно, в дружбе постоянно идет процесс нравственного совершенствования. Дружеские отношения возникают в процессе общения, а общение – основной фактор развития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kisspng-sovunya-krosh-ezhik-pin-njusha-5c04e2159a11a3.7836992215438238936311.jpg"/>
          <p:cNvPicPr/>
          <p:nvPr/>
        </p:nvPicPr>
        <p:blipFill>
          <a:blip r:embed="rId2" cstate="print"/>
          <a:srcRect l="6875" r="5625"/>
          <a:stretch>
            <a:fillRect/>
          </a:stretch>
        </p:blipFill>
        <p:spPr bwMode="auto">
          <a:xfrm>
            <a:off x="6372200" y="4725144"/>
            <a:ext cx="180020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371918"/>
            <a:ext cx="5698976" cy="4008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 проекта: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этап Предварительный: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Обозначение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обсуждение темы проекта с , цели и задач с детьми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Рассматривание  иллюстраций, книг, картин по теме «Дружба»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этап   Основной: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Беседы:«Что такое дружба, умеем ли мы дружить?» «Дружба крепкая не сломается»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«Моя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ружная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семья»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Пальчиковые игры: «Дружат в нашей группе». 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сказок «Два жадных медвежонка»,беседа по содержанию. «Сказка про поросенка Чуню» (Е.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Карганова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Прослушивание аудиозаписи «Дружба начинается с улыбки».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стихотворений: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«Про дружбу» Ю.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Энтин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«Подарок» Благинина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Разучивание пословиц о дружбе и друзьях, беседа по содержанию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Дид.игры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:«Хорошо – плохо»(поступки) , «Скажи, кто твой друг?» (узнать друга по описанию) «Герои любимых сказок, какие они» .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Конструкторские игры: «Дом дружбы», «Наш дворик»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Коммуникативные игры:«Чему можно научить друга», «Как выручить друга» «Волшебный стул»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Сюжетно – ролевые игры: «Детский сад»,«В гости к другу», «Больница»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Пальчиковые игры: «В гости к пальчику большому»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 игры: «Быстро найди свою пару» «В дружный круг соберись»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мирилки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«Подкралась ссора».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Игра-инсценировка «Репка»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игры: «Теремок»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 «Подарок другу»</a:t>
            </a:r>
          </a:p>
          <a:p>
            <a:pPr>
              <a:buNone/>
            </a:pP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Трудовая акция в группе :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«Вместе дело спорится». 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Коллективный труд на участке 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Просмотр мультфильма: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«Под грибом» «Мой друг зонтик» ,познавательных фильмов «Уроки тётушки Совы».  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стенгазеты: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«Моя дружная спортивная семья»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этап Заключительный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Тематический досуг «Мы дружные ребята, не ссоримся совсем !». 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плаката «Цветок дружбы»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D:\kisspng-sovunya-krosh-ezhik-pin-njusha-5c04e2159a11a3.7836992215438238936311.jpg"/>
          <p:cNvPicPr/>
          <p:nvPr/>
        </p:nvPicPr>
        <p:blipFill>
          <a:blip r:embed="rId2" cstate="print"/>
          <a:srcRect l="6875" r="5625"/>
          <a:stretch>
            <a:fillRect/>
          </a:stretch>
        </p:blipFill>
        <p:spPr bwMode="auto">
          <a:xfrm>
            <a:off x="6228184" y="4077072"/>
            <a:ext cx="1549524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643192" cy="129614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Беседа: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«Что такое дружба, умеем ли мы дружить?»</a:t>
            </a:r>
            <a:r>
              <a:rPr lang="ru-RU" sz="1800" b="1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Дид.игра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«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Хорошо – плохо»(поступки)</a:t>
            </a:r>
          </a:p>
        </p:txBody>
      </p:sp>
      <p:pic>
        <p:nvPicPr>
          <p:cNvPr id="5" name="Содержимое 4" descr="C:\Users\WINDOWS 10\Downloads\17165577008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43249" y="3953495"/>
            <a:ext cx="299320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WINDOWS 10\Downloads\17165577008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3886200" cy="291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WINDOWS 10\Downloads\17165575176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09920">
            <a:off x="401394" y="1601187"/>
            <a:ext cx="2945994" cy="221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-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мирилки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INDOWS 10\Downloads\1716557517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35004">
            <a:off x="467543" y="1916832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C:\Users\WINDOWS 10\Downloads\171655770082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491056">
            <a:off x="4909469" y="2371451"/>
            <a:ext cx="2925463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kisspng-sovunya-krosh-ezhik-pin-njusha-5c04e2159a11a3.7836992215438238936311.jpg"/>
          <p:cNvPicPr/>
          <p:nvPr/>
        </p:nvPicPr>
        <p:blipFill>
          <a:blip r:embed="rId4" cstate="print"/>
          <a:srcRect l="6875" r="5625"/>
          <a:stretch>
            <a:fillRect/>
          </a:stretch>
        </p:blipFill>
        <p:spPr bwMode="auto">
          <a:xfrm>
            <a:off x="7524328" y="404664"/>
            <a:ext cx="1189484" cy="10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Совместные театрализованные игры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ДРУЖБА\1716557478619.jpg"/>
          <p:cNvPicPr>
            <a:picLocks noGrp="1"/>
          </p:cNvPicPr>
          <p:nvPr>
            <p:ph idx="1"/>
          </p:nvPr>
        </p:nvPicPr>
        <p:blipFill>
          <a:blip r:embed="rId2" cstate="print"/>
          <a:srcRect l="23313" t="2733" r="20933"/>
          <a:stretch>
            <a:fillRect/>
          </a:stretch>
        </p:blipFill>
        <p:spPr bwMode="auto">
          <a:xfrm rot="4793311">
            <a:off x="366038" y="1430467"/>
            <a:ext cx="27316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РУЖБА\1716557478607.jpg"/>
          <p:cNvPicPr/>
          <p:nvPr/>
        </p:nvPicPr>
        <p:blipFill>
          <a:blip r:embed="rId3" cstate="print">
            <a:lum bright="10000"/>
          </a:blip>
          <a:srcRect t="6766" r="17974" b="8376"/>
          <a:stretch>
            <a:fillRect/>
          </a:stretch>
        </p:blipFill>
        <p:spPr bwMode="auto">
          <a:xfrm rot="5400000">
            <a:off x="2519772" y="3897052"/>
            <a:ext cx="27363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ДРУЖБА\ФОТО К ПРОЕКТУ ДРУЖБА\1711691374200.jpg"/>
          <p:cNvPicPr/>
          <p:nvPr/>
        </p:nvPicPr>
        <p:blipFill>
          <a:blip r:embed="rId4" cstate="print"/>
          <a:srcRect t="6173" r="4063"/>
          <a:stretch>
            <a:fillRect/>
          </a:stretch>
        </p:blipFill>
        <p:spPr bwMode="auto">
          <a:xfrm>
            <a:off x="5148064" y="1412776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РУЖБА\17167823535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3722">
            <a:off x="5724128" y="3429000"/>
            <a:ext cx="3024336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476672"/>
            <a:ext cx="2890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Просмотр мультфильмов о дружбе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4145597"/>
            <a:ext cx="259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Коллективный труд на участке </a:t>
            </a:r>
            <a:endParaRPr lang="ru-RU" dirty="0"/>
          </a:p>
        </p:txBody>
      </p:sp>
      <p:pic>
        <p:nvPicPr>
          <p:cNvPr id="10" name="Рисунок 9" descr="D:\kisspng-sovunya-krosh-ezhik-pin-njusha-5c04e2159a11a3.7836992215438238936311.jpg"/>
          <p:cNvPicPr/>
          <p:nvPr/>
        </p:nvPicPr>
        <p:blipFill>
          <a:blip r:embed="rId6" cstate="print"/>
          <a:srcRect l="6875" r="5625"/>
          <a:stretch>
            <a:fillRect/>
          </a:stretch>
        </p:blipFill>
        <p:spPr bwMode="auto">
          <a:xfrm>
            <a:off x="3275856" y="1772816"/>
            <a:ext cx="13335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ДРУЖБА\1716297280685.jpg"/>
          <p:cNvPicPr>
            <a:picLocks noGrp="1"/>
          </p:cNvPicPr>
          <p:nvPr>
            <p:ph idx="1"/>
          </p:nvPr>
        </p:nvPicPr>
        <p:blipFill>
          <a:blip r:embed="rId2" cstate="print">
            <a:lum/>
          </a:blip>
          <a:srcRect l="9168" t="24812" r="9027" b="24812"/>
          <a:stretch>
            <a:fillRect/>
          </a:stretch>
        </p:blipFill>
        <p:spPr bwMode="auto">
          <a:xfrm>
            <a:off x="251520" y="908720"/>
            <a:ext cx="4608512" cy="226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РУЖБА\1716297280705.jpg"/>
          <p:cNvPicPr/>
          <p:nvPr/>
        </p:nvPicPr>
        <p:blipFill>
          <a:blip r:embed="rId3" cstate="print"/>
          <a:srcRect l="13484" t="7707"/>
          <a:stretch>
            <a:fillRect/>
          </a:stretch>
        </p:blipFill>
        <p:spPr bwMode="auto">
          <a:xfrm rot="5400000">
            <a:off x="2087724" y="3753036"/>
            <a:ext cx="28083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ДРУЖБА\1716782593657.jpg"/>
          <p:cNvPicPr/>
          <p:nvPr/>
        </p:nvPicPr>
        <p:blipFill>
          <a:blip r:embed="rId4" cstate="print">
            <a:lum bright="-10000"/>
          </a:blip>
          <a:srcRect l="14258" r="25179"/>
          <a:stretch>
            <a:fillRect/>
          </a:stretch>
        </p:blipFill>
        <p:spPr bwMode="auto">
          <a:xfrm rot="291658">
            <a:off x="5796136" y="1484784"/>
            <a:ext cx="2473241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7" y="40466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Коллективные игры на участке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4149081"/>
            <a:ext cx="187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Конструкторская деятельность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105273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 деятельность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kisspng-sovunya-krosh-ezhik-pin-njusha-5c04e2159a11a3.7836992215438238936311.jpg"/>
          <p:cNvPicPr/>
          <p:nvPr/>
        </p:nvPicPr>
        <p:blipFill>
          <a:blip r:embed="rId5" cstate="print"/>
          <a:srcRect l="6875" r="5625"/>
          <a:stretch>
            <a:fillRect/>
          </a:stretch>
        </p:blipFill>
        <p:spPr bwMode="auto">
          <a:xfrm>
            <a:off x="6516216" y="4941168"/>
            <a:ext cx="13335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            «Детский сад комбинированного вида№5 «Золотая рыбка» г. Щёлкино»       Ленинского  района Республики Крым </vt:lpstr>
      <vt:lpstr>Вид проекта: групповой. познавательно-оздоровительный Тип проекта: социально-личностный ,творческий.   Продолжительность: краткосрочный  (20.05.- 28.05.2024г.)  Возраст: дети 4-5лет   Участники: воспитатель,  дети средней группы № 12, родители.      </vt:lpstr>
      <vt:lpstr> </vt:lpstr>
      <vt:lpstr>Слайд 4</vt:lpstr>
      <vt:lpstr>Трудовая акция в группе : «Вместе дело спорится».  Коллективный труд на участке   Просмотр мультфильма:  «Под грибом» «Мой друг зонтик» ,познавательных фильмов «Уроки тётушки Совы».   Изготовление стенгазеты:  «Моя дружная спортивная семья» 3 этап Заключительный  Тематический досуг «Мы дружные ребята, не ссоримся совсем !».  Изготовление плаката «Цветок дружбы»  </vt:lpstr>
      <vt:lpstr>Беседа: «Что такое дружба, умеем ли мы дружить?»                                                                                                                                                                                                    Дид.игра :                                                                                            «Хорошо – плохо»(поступки)</vt:lpstr>
      <vt:lpstr>Игры - мирилки</vt:lpstr>
      <vt:lpstr>                                                                                              Совместные театрализованные игры</vt:lpstr>
      <vt:lpstr> </vt:lpstr>
      <vt:lpstr>Изготовление стенгазеты</vt:lpstr>
      <vt:lpstr>Тематический досуг                  «Мы дружные ребята, не ссоримся совсем!».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          «Детский сад комбинированного вида№5 «Золотая рыбка» г. Щёлкино»       Ленинского  района Республики Крым</dc:title>
  <dc:creator>WINDOWS 10</dc:creator>
  <cp:lastModifiedBy>WINDOWS 10</cp:lastModifiedBy>
  <cp:revision>13</cp:revision>
  <dcterms:created xsi:type="dcterms:W3CDTF">2024-05-24T13:48:39Z</dcterms:created>
  <dcterms:modified xsi:type="dcterms:W3CDTF">2024-06-27T18:05:14Z</dcterms:modified>
</cp:coreProperties>
</file>