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5" r:id="rId9"/>
    <p:sldId id="276" r:id="rId10"/>
    <p:sldId id="263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3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35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54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5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26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16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9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26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19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68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98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102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5E78-731D-4AA1-B322-D6A3191D61E9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997C3-80F6-494B-8994-88F210026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28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559" y="1122363"/>
            <a:ext cx="11225048" cy="2387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Эссе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67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«Мой путь в педагогику»</a:t>
            </a:r>
            <a:endParaRPr lang="ru-RU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9828" y="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МБДОУ №5 «Золотая рыбка»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Щёлкино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1710" y="5637550"/>
            <a:ext cx="6059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Воспитатель  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Шумова</a:t>
            </a:r>
            <a:r>
              <a:rPr lang="ru-RU" sz="3200" b="1" dirty="0" smtClean="0">
                <a:solidFill>
                  <a:srgbClr val="002060"/>
                </a:solidFill>
              </a:rPr>
              <a:t> Ольга Георгиевна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323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704"/>
    </mc:Choice>
    <mc:Fallback>
      <p:transition spd="slow" advTm="57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3853" y="6552"/>
            <a:ext cx="554946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</a:rPr>
              <a:t>Перелистав </a:t>
            </a:r>
            <a:r>
              <a:rPr lang="ru-RU" sz="2800" b="1" i="1" dirty="0">
                <a:solidFill>
                  <a:srgbClr val="002060"/>
                </a:solidFill>
              </a:rPr>
              <a:t>известные тома,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Учите жить словами и делами.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И знайте - Ваша помощь им нужна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Ребятам с удивлёнными глазами.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 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И каждый час, и каждую минуту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О чьих-то судьбах вечная забота.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Кусочек сердца отдавать кому-то,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Такая </a:t>
            </a:r>
            <a:r>
              <a:rPr lang="ru-RU" sz="2800" b="1" i="1" dirty="0" smtClean="0">
                <a:solidFill>
                  <a:srgbClr val="002060"/>
                </a:solidFill>
              </a:rPr>
              <a:t>воспитателя работа. 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4" y="3458422"/>
            <a:ext cx="6433236" cy="3130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5256" y="303435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Мой взгляд на профессию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Desktop\ШАБЛОН\фотошаблоны-2\hello_html_4a55a974.p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04" y="199741"/>
            <a:ext cx="253365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883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1186"/>
    </mc:Choice>
    <mc:Fallback>
      <p:transition spd="slow" advTm="8118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303" y="906306"/>
            <a:ext cx="115758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ТВОРЧЕСКИХ ВАМ УСПЕХОВ!</a:t>
            </a:r>
          </a:p>
        </p:txBody>
      </p:sp>
    </p:spTree>
    <p:extLst>
      <p:ext uri="{BB962C8B-B14F-4D97-AF65-F5344CB8AC3E}">
        <p14:creationId xmlns="" xmlns:p14="http://schemas.microsoft.com/office/powerpoint/2010/main" val="4194415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75"/>
    </mc:Choice>
    <mc:Fallback>
      <p:transition spd="slow" advTm="80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80" y="1132113"/>
            <a:ext cx="3341896" cy="3881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02" y="1132113"/>
            <a:ext cx="10515600" cy="53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002060"/>
                </a:solidFill>
              </a:rPr>
              <a:t>Будем </a:t>
            </a:r>
            <a:r>
              <a:rPr lang="ru-RU" sz="5300" b="1" dirty="0" smtClean="0">
                <a:solidFill>
                  <a:srgbClr val="002060"/>
                </a:solidFill>
              </a:rPr>
              <a:t>знакомы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err="1" smtClean="0">
                <a:solidFill>
                  <a:srgbClr val="002060"/>
                </a:solidFill>
              </a:rPr>
              <a:t>Шумова</a:t>
            </a:r>
            <a:r>
              <a:rPr lang="ru-RU" sz="4900" b="1" dirty="0" smtClean="0">
                <a:solidFill>
                  <a:srgbClr val="002060"/>
                </a:solidFill>
              </a:rPr>
              <a:t> </a:t>
            </a:r>
            <a:r>
              <a:rPr lang="ru-RU" sz="4900" b="1" dirty="0">
                <a:solidFill>
                  <a:srgbClr val="002060"/>
                </a:solidFill>
              </a:rPr>
              <a:t>Ольга Георгиевна</a:t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70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629"/>
    </mc:Choice>
    <mc:Fallback>
      <p:transition spd="slow" advTm="56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704" y="188686"/>
            <a:ext cx="8418786" cy="61247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ОБЩИЕ СВЕДЕНИЯ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Образование: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</a:rPr>
              <a:t>Средне-специальное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Закончила: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</a:rPr>
              <a:t>Стахановское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</a:rPr>
              <a:t>педагогическое училище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</a:rPr>
              <a:t>в 1986 году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Специализация: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</a:rPr>
              <a:t>дошкольное воспитание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7953401"/>
      </p:ext>
    </p:extLst>
  </p:cSld>
  <p:clrMapOvr>
    <a:masterClrMapping/>
  </p:clrMapOvr>
  <p:transition spd="slow" advTm="150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252248"/>
            <a:ext cx="11843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ОБЩИЕ СВЕДЕНИЯ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Педагогический стаж: </a:t>
            </a:r>
            <a:r>
              <a:rPr lang="ru-RU" sz="3200" dirty="0">
                <a:solidFill>
                  <a:srgbClr val="002060"/>
                </a:solidFill>
              </a:rPr>
              <a:t>22 </a:t>
            </a:r>
            <a:r>
              <a:rPr lang="ru-RU" sz="3200" dirty="0" smtClean="0">
                <a:solidFill>
                  <a:srgbClr val="002060"/>
                </a:solidFill>
              </a:rPr>
              <a:t>года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Место работы: </a:t>
            </a:r>
            <a:r>
              <a:rPr lang="ru-RU" sz="3200" dirty="0">
                <a:solidFill>
                  <a:srgbClr val="002060"/>
                </a:solidFill>
              </a:rPr>
              <a:t>Муниципальное бюджетное дошкольное образовательное </a:t>
            </a:r>
            <a:r>
              <a:rPr lang="ru-RU" sz="3200" dirty="0" smtClean="0">
                <a:solidFill>
                  <a:srgbClr val="002060"/>
                </a:solidFill>
              </a:rPr>
              <a:t>учреждение </a:t>
            </a:r>
            <a:r>
              <a:rPr lang="ru-RU" sz="3200" dirty="0" err="1" smtClean="0">
                <a:solidFill>
                  <a:srgbClr val="002060"/>
                </a:solidFill>
              </a:rPr>
              <a:t>г.Щёлкино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№</a:t>
            </a:r>
            <a:r>
              <a:rPr lang="ru-RU" sz="3200" dirty="0">
                <a:solidFill>
                  <a:srgbClr val="002060"/>
                </a:solidFill>
              </a:rPr>
              <a:t>5 «Золотая рыбка»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Стаж </a:t>
            </a:r>
            <a:r>
              <a:rPr lang="ru-RU" sz="3200" dirty="0">
                <a:solidFill>
                  <a:srgbClr val="C00000"/>
                </a:solidFill>
              </a:rPr>
              <a:t>работы в МБДОУ №5:11 </a:t>
            </a:r>
            <a:r>
              <a:rPr lang="ru-RU" sz="3200" dirty="0">
                <a:solidFill>
                  <a:srgbClr val="002060"/>
                </a:solidFill>
              </a:rPr>
              <a:t>лет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Квалификационная категория: </a:t>
            </a:r>
            <a:r>
              <a:rPr lang="ru-RU" sz="3200" dirty="0" smtClean="0">
                <a:solidFill>
                  <a:srgbClr val="002060"/>
                </a:solidFill>
              </a:rPr>
              <a:t>СЗД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Профессиональные интересы: </a:t>
            </a:r>
            <a:r>
              <a:rPr lang="ru-RU" sz="3200" dirty="0">
                <a:solidFill>
                  <a:srgbClr val="002060"/>
                </a:solidFill>
              </a:rPr>
              <a:t>изучение и внедрение в практику работы новых педагогических технологий </a:t>
            </a:r>
            <a:r>
              <a:rPr lang="ru-RU" sz="3200" dirty="0" smtClean="0">
                <a:solidFill>
                  <a:srgbClr val="002060"/>
                </a:solidFill>
              </a:rPr>
              <a:t>на занятиях </a:t>
            </a:r>
            <a:r>
              <a:rPr lang="ru-RU" sz="3200" dirty="0" err="1" smtClean="0">
                <a:solidFill>
                  <a:srgbClr val="002060"/>
                </a:solidFill>
              </a:rPr>
              <a:t>изодеятельностью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326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000"/>
    </mc:Choice>
    <mc:Fallback>
      <p:transition spd="slow" advTm="2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1" y="191187"/>
            <a:ext cx="6700345" cy="51706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«Мой путь в педагогику» 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</a:rPr>
              <a:t>“Умение воспитывать -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это все-таки искусство,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как хорошо играть на скрипке или рояле, хорошо писать картины».</a:t>
            </a:r>
          </a:p>
          <a:p>
            <a:r>
              <a:rPr lang="ru-RU" sz="3200" b="1" i="1" dirty="0" err="1">
                <a:solidFill>
                  <a:srgbClr val="002060"/>
                </a:solidFill>
              </a:rPr>
              <a:t>А.С.Макаренко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  2004 года работаю воспитателем в детском саду №5 «Золотая рыбка».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D:\Desktop\для сайта\P100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262" y="2914154"/>
            <a:ext cx="4476784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45999462"/>
      </p:ext>
    </p:extLst>
  </p:cSld>
  <p:clrMapOvr>
    <a:masterClrMapping/>
  </p:clrMapOvr>
  <p:transition spd="slow" advTm="10195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1" y="159657"/>
            <a:ext cx="11508828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...</a:t>
            </a:r>
            <a:r>
              <a:rPr lang="ru-RU" sz="2400" b="1" dirty="0">
                <a:solidFill>
                  <a:srgbClr val="002060"/>
                </a:solidFill>
              </a:rPr>
              <a:t>Я буду работать в кузнице,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Но не там, где железо и молот,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Возьму я себе в союзницы Нежную, светлую молодость.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Предметы моей романтики На солнышке ласково жмурятся,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Носят на маковке бантики,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Парами ходят по улице.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Их, беззащитных, маленьких,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Я в светлую жизнь </a:t>
            </a:r>
            <a:r>
              <a:rPr lang="ru-RU" sz="2400" b="1" dirty="0" smtClean="0">
                <a:solidFill>
                  <a:srgbClr val="002060"/>
                </a:solidFill>
              </a:rPr>
              <a:t>поведу. </a:t>
            </a:r>
            <a:r>
              <a:rPr lang="ru-RU" sz="2400" b="1" dirty="0">
                <a:solidFill>
                  <a:srgbClr val="002060"/>
                </a:solidFill>
              </a:rPr>
              <a:t>И будут завидовать многие Воспитателю в детском саду</a:t>
            </a:r>
            <a:r>
              <a:rPr lang="ru-RU" sz="2400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Desktop\ШАБЛОН\фотошаблоны\54378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778" y="3251200"/>
            <a:ext cx="4433248" cy="3398823"/>
          </a:xfrm>
          <a:prstGeom prst="rect">
            <a:avLst/>
          </a:prstGeom>
          <a:noFill/>
        </p:spPr>
      </p:pic>
      <p:pic>
        <p:nvPicPr>
          <p:cNvPr id="4099" name="Picture 3" descr="D:\Desktop\ШАБЛОН\фотошаблоны\2131147_uuu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654">
            <a:off x="1067252" y="3509829"/>
            <a:ext cx="3803001" cy="2978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599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953"/>
    </mc:Choice>
    <mc:Fallback>
      <p:transition spd="slow" advTm="1019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216394"/>
            <a:ext cx="1206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меня моя профессия - это возможность постоянно находиться в мире детства, в мире сказки и фантазии. </a:t>
            </a:r>
          </a:p>
        </p:txBody>
      </p:sp>
      <p:pic>
        <p:nvPicPr>
          <p:cNvPr id="2050" name="Picture 2" descr="D:\Desktop\Новая папка Оля-Ш\IMG_20160922_114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3328">
            <a:off x="228596" y="1160481"/>
            <a:ext cx="5228897" cy="392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Desktop\ФОТО15-16\осень-2016\P108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534" y="1187354"/>
            <a:ext cx="5568287" cy="4176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D:\Desktop\Новая папка Оля-Ш\IMG_20161003_155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100" y="2822263"/>
            <a:ext cx="4939863" cy="3704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2024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9042"/>
    </mc:Choice>
    <mc:Fallback>
      <p:transition spd="slow" advTm="14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81587"/>
            <a:ext cx="12061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Работая с дошкольниками, не перестаю удивляться, насколько они разные, непредсказуемые, интересные, забавные, удивительно умные, умеющие своими рассуждениями, умозаключениями, поступками поставить задачу передо мной или любым взрослым.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Каждый ребёнок уникален.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D:\Desktop\Новая папка Оля-Ш\IMG_20160930_09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40" y="2120579"/>
            <a:ext cx="4895938" cy="3671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4" descr="D:\Desktop\Новая папка Оля-Ш\IMG_20161006_16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025" y="2021751"/>
            <a:ext cx="5008179" cy="3756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D:\Desktop\Новая папка Оля-Ш\IMG_20161006_08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5019" y="3029802"/>
            <a:ext cx="4785816" cy="3589362"/>
          </a:xfrm>
          <a:prstGeom prst="rect">
            <a:avLst/>
          </a:prstGeom>
          <a:ln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52024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9042"/>
    </mc:Choice>
    <mc:Fallback>
      <p:transition spd="slow" advTm="14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97641"/>
            <a:ext cx="12061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 могу назвать себя счастливым человеком, отдающим свои знания, свою энергию, свою любовь детям. Всё хорошее, доброе, светлое, что есть во мне, я дарю и просто отдаю им, своим дошколятам. А взамен я получаю больше: их доверие, откровения, радость, маленькие тайны и хитрости, а самое главное любовь. Дети - самая большая ценность на земле, это то, во имя кого мы живём.</a:t>
            </a:r>
          </a:p>
          <a:p>
            <a:pPr algn="ctr"/>
            <a:endParaRPr lang="ru-RU" dirty="0"/>
          </a:p>
        </p:txBody>
      </p:sp>
      <p:pic>
        <p:nvPicPr>
          <p:cNvPr id="2051" name="Picture 3" descr="D:\Desktop\Новая папка Оля-Ш\IMG_20160928_101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0" y="2328354"/>
            <a:ext cx="5411728" cy="405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Desktop\Новая папка Оля-Ш\IMG_20161003_155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6960" y="2342474"/>
            <a:ext cx="5356510" cy="401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2024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9042"/>
    </mc:Choice>
    <mc:Fallback>
      <p:transition spd="slow" advTm="14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361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Эссе  «Мой путь в педагогику»</vt:lpstr>
      <vt:lpstr>Будем знакомы          Шумова Ольга Георгиевна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конкурс  «Воспитатель года»</dc:title>
  <dc:creator>Денис Горбачёв</dc:creator>
  <cp:lastModifiedBy>User</cp:lastModifiedBy>
  <cp:revision>39</cp:revision>
  <dcterms:created xsi:type="dcterms:W3CDTF">2016-10-10T17:47:15Z</dcterms:created>
  <dcterms:modified xsi:type="dcterms:W3CDTF">2016-10-24T07:08:51Z</dcterms:modified>
</cp:coreProperties>
</file>