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6" r:id="rId4"/>
    <p:sldId id="268" r:id="rId5"/>
    <p:sldId id="270" r:id="rId6"/>
    <p:sldId id="269" r:id="rId7"/>
    <p:sldId id="262" r:id="rId8"/>
    <p:sldId id="258" r:id="rId9"/>
    <p:sldId id="259" r:id="rId10"/>
    <p:sldId id="260" r:id="rId11"/>
    <p:sldId id="271" r:id="rId12"/>
    <p:sldId id="263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6633"/>
    <a:srgbClr val="1D2C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1" autoAdjust="0"/>
    <p:restoredTop sz="94660"/>
  </p:normalViewPr>
  <p:slideViewPr>
    <p:cSldViewPr snapToGrid="0">
      <p:cViewPr varScale="1">
        <p:scale>
          <a:sx n="78" d="100"/>
          <a:sy n="78" d="100"/>
        </p:scale>
        <p:origin x="55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350D-0FAF-4448-90A3-72168B34EF04}" type="datetimeFigureOut">
              <a:rPr lang="ru-RU" smtClean="0"/>
              <a:t>14.03.2016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CB19A-8F1B-4113-8CBF-3002C04CE1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9229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350D-0FAF-4448-90A3-72168B34EF04}" type="datetimeFigureOut">
              <a:rPr lang="ru-RU" smtClean="0"/>
              <a:t>14.03.2016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CB19A-8F1B-4113-8CBF-3002C04CE1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6889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350D-0FAF-4448-90A3-72168B34EF04}" type="datetimeFigureOut">
              <a:rPr lang="ru-RU" smtClean="0"/>
              <a:t>14.03.2016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CB19A-8F1B-4113-8CBF-3002C04CE1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015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350D-0FAF-4448-90A3-72168B34EF04}" type="datetimeFigureOut">
              <a:rPr lang="ru-RU" smtClean="0"/>
              <a:t>14.03.2016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CB19A-8F1B-4113-8CBF-3002C04CE1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1663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350D-0FAF-4448-90A3-72168B34EF04}" type="datetimeFigureOut">
              <a:rPr lang="ru-RU" smtClean="0"/>
              <a:t>14.03.2016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CB19A-8F1B-4113-8CBF-3002C04CE1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99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350D-0FAF-4448-90A3-72168B34EF04}" type="datetimeFigureOut">
              <a:rPr lang="ru-RU" smtClean="0"/>
              <a:t>14.03.2016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CB19A-8F1B-4113-8CBF-3002C04CE1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016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350D-0FAF-4448-90A3-72168B34EF04}" type="datetimeFigureOut">
              <a:rPr lang="ru-RU" smtClean="0"/>
              <a:t>14.03.2016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CB19A-8F1B-4113-8CBF-3002C04CE1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110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350D-0FAF-4448-90A3-72168B34EF04}" type="datetimeFigureOut">
              <a:rPr lang="ru-RU" smtClean="0"/>
              <a:t>14.03.2016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CB19A-8F1B-4113-8CBF-3002C04CE1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9729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350D-0FAF-4448-90A3-72168B34EF04}" type="datetimeFigureOut">
              <a:rPr lang="ru-RU" smtClean="0"/>
              <a:t>14.03.2016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CB19A-8F1B-4113-8CBF-3002C04CE1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7420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350D-0FAF-4448-90A3-72168B34EF04}" type="datetimeFigureOut">
              <a:rPr lang="ru-RU" smtClean="0"/>
              <a:t>14.03.2016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CB19A-8F1B-4113-8CBF-3002C04CE1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8002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350D-0FAF-4448-90A3-72168B34EF04}" type="datetimeFigureOut">
              <a:rPr lang="ru-RU" smtClean="0"/>
              <a:t>14.03.2016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CB19A-8F1B-4113-8CBF-3002C04CE1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5566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BB350D-0FAF-4448-90A3-72168B34EF04}" type="datetimeFigureOut">
              <a:rPr lang="ru-RU" smtClean="0"/>
              <a:t>14.03.2016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5CB19A-8F1B-4113-8CBF-3002C04CE1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7472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78740" y="2810789"/>
            <a:ext cx="8036860" cy="907159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1D2C12"/>
                </a:solidFill>
                <a:latin typeface="Monotype Corsiva" panose="03010101010201010101" pitchFamily="66" charset="0"/>
              </a:rPr>
              <a:t>Наш любимый детский сад</a:t>
            </a:r>
            <a:endParaRPr lang="ru-RU" dirty="0">
              <a:solidFill>
                <a:srgbClr val="1D2C12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25170" y="788336"/>
            <a:ext cx="9144000" cy="1655762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rgbClr val="1D2C12"/>
                </a:solidFill>
                <a:latin typeface="Monotype Corsiva" panose="03010101010201010101" pitchFamily="66" charset="0"/>
              </a:rPr>
              <a:t>ГОСУДАРСТВЕННОЕ ДОШКОЛЬНО ОБРАЗОВАТЕЛЬНОЕ УЧЕРЖДЕНИЕ детский сад№5, структурное подразделение Загородная дача </a:t>
            </a:r>
          </a:p>
          <a:p>
            <a:r>
              <a:rPr lang="ru-RU" sz="2000" dirty="0" smtClean="0">
                <a:solidFill>
                  <a:srgbClr val="1D2C12"/>
                </a:solidFill>
                <a:latin typeface="Monotype Corsiva" panose="03010101010201010101" pitchFamily="66" charset="0"/>
              </a:rPr>
              <a:t>п. Комарово ул.1-ая Дачная д.72</a:t>
            </a:r>
            <a:endParaRPr lang="ru-RU" sz="2000" dirty="0">
              <a:solidFill>
                <a:srgbClr val="1D2C12"/>
              </a:solidFill>
              <a:latin typeface="Monotype Corsiva" panose="03010101010201010101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52682" y="6320118"/>
            <a:ext cx="27109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solidFill>
                  <a:srgbClr val="1D2C12"/>
                </a:solidFill>
                <a:latin typeface="Monotype Corsiva" panose="03010101010201010101" pitchFamily="66" charset="0"/>
              </a:rPr>
              <a:t>Санкт-Петербург 2014год</a:t>
            </a:r>
            <a:endParaRPr lang="ru-RU" sz="2000" dirty="0">
              <a:solidFill>
                <a:srgbClr val="1D2C12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6272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8863" y="0"/>
            <a:ext cx="7676467" cy="510403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641684" y="4316468"/>
            <a:ext cx="6096000" cy="236988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Сосны выстроились в ряд,</a:t>
            </a:r>
            <a:br>
              <a:rPr lang="ru-RU" sz="2800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Клёны под окошком,</a:t>
            </a:r>
            <a:br>
              <a:rPr lang="ru-RU" sz="2800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Входит солнце в детский сад</a:t>
            </a:r>
            <a:br>
              <a:rPr lang="ru-RU" sz="2800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Светлою дорожкой.</a:t>
            </a:r>
            <a:br>
              <a:rPr lang="ru-RU" sz="2800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3143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97304"/>
            <a:ext cx="6063916" cy="45479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Прямоугольник 3"/>
          <p:cNvSpPr/>
          <p:nvPr/>
        </p:nvSpPr>
        <p:spPr>
          <a:xfrm>
            <a:off x="7170820" y="1432444"/>
            <a:ext cx="6096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dirty="0" smtClean="0">
                <a:solidFill>
                  <a:srgbClr val="1D2C12"/>
                </a:solidFill>
                <a:effectLst/>
                <a:latin typeface="Monotype Corsiva" panose="03010101010201010101" pitchFamily="66" charset="0"/>
                <a:ea typeface="PMingLiU" panose="02020500000000000000" pitchFamily="18" charset="-120"/>
                <a:cs typeface="Times New Roman" panose="02020603050405020304" pitchFamily="18" charset="0"/>
              </a:rPr>
              <a:t>Вместе с солнцем просыпаюсь,</a:t>
            </a:r>
            <a:br>
              <a:rPr lang="ru-RU" sz="2800" dirty="0" smtClean="0">
                <a:solidFill>
                  <a:srgbClr val="1D2C12"/>
                </a:solidFill>
                <a:effectLst/>
                <a:latin typeface="Monotype Corsiva" panose="03010101010201010101" pitchFamily="66" charset="0"/>
                <a:ea typeface="PMingLiU" panose="02020500000000000000" pitchFamily="18" charset="-12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rgbClr val="1D2C12"/>
                </a:solidFill>
                <a:effectLst/>
                <a:latin typeface="Monotype Corsiva" panose="03010101010201010101" pitchFamily="66" charset="0"/>
                <a:ea typeface="PMingLiU" panose="02020500000000000000" pitchFamily="18" charset="-120"/>
                <a:cs typeface="Times New Roman" panose="02020603050405020304" pitchFamily="18" charset="0"/>
              </a:rPr>
              <a:t>Я приходу утра рад.</a:t>
            </a:r>
            <a:br>
              <a:rPr lang="ru-RU" sz="2800" dirty="0" smtClean="0">
                <a:solidFill>
                  <a:srgbClr val="1D2C12"/>
                </a:solidFill>
                <a:effectLst/>
                <a:latin typeface="Monotype Corsiva" panose="03010101010201010101" pitchFamily="66" charset="0"/>
                <a:ea typeface="PMingLiU" panose="02020500000000000000" pitchFamily="18" charset="-12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rgbClr val="1D2C12"/>
                </a:solidFill>
                <a:effectLst/>
                <a:latin typeface="Monotype Corsiva" panose="03010101010201010101" pitchFamily="66" charset="0"/>
                <a:ea typeface="PMingLiU" panose="02020500000000000000" pitchFamily="18" charset="-120"/>
                <a:cs typeface="Times New Roman" panose="02020603050405020304" pitchFamily="18" charset="0"/>
              </a:rPr>
              <a:t>Быстро-быстро собираюсь</a:t>
            </a:r>
            <a:br>
              <a:rPr lang="ru-RU" sz="2800" dirty="0" smtClean="0">
                <a:solidFill>
                  <a:srgbClr val="1D2C12"/>
                </a:solidFill>
                <a:effectLst/>
                <a:latin typeface="Monotype Corsiva" panose="03010101010201010101" pitchFamily="66" charset="0"/>
                <a:ea typeface="PMingLiU" panose="02020500000000000000" pitchFamily="18" charset="-12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rgbClr val="1D2C12"/>
                </a:solidFill>
                <a:effectLst/>
                <a:latin typeface="Monotype Corsiva" panose="03010101010201010101" pitchFamily="66" charset="0"/>
                <a:ea typeface="PMingLiU" panose="02020500000000000000" pitchFamily="18" charset="-120"/>
                <a:cs typeface="Times New Roman" panose="02020603050405020304" pitchFamily="18" charset="0"/>
              </a:rPr>
              <a:t>Я в любимый детский сад!</a:t>
            </a:r>
            <a:br>
              <a:rPr lang="ru-RU" sz="2800" dirty="0" smtClean="0">
                <a:solidFill>
                  <a:srgbClr val="1D2C12"/>
                </a:solidFill>
                <a:effectLst/>
                <a:latin typeface="Monotype Corsiva" panose="03010101010201010101" pitchFamily="66" charset="0"/>
                <a:ea typeface="PMingLiU" panose="02020500000000000000" pitchFamily="18" charset="-12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rgbClr val="1D2C12"/>
                </a:solidFill>
                <a:effectLst/>
                <a:latin typeface="Monotype Corsiva" panose="03010101010201010101" pitchFamily="66" charset="0"/>
                <a:ea typeface="PMingLiU" panose="02020500000000000000" pitchFamily="18" charset="-12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rgbClr val="1D2C12"/>
                </a:solidFill>
                <a:effectLst/>
                <a:latin typeface="Monotype Corsiva" panose="03010101010201010101" pitchFamily="66" charset="0"/>
                <a:ea typeface="PMingLiU" panose="02020500000000000000" pitchFamily="18" charset="-120"/>
                <a:cs typeface="Times New Roman" panose="02020603050405020304" pitchFamily="18" charset="0"/>
              </a:rPr>
            </a:br>
            <a:endParaRPr lang="ru-RU" sz="2800" dirty="0">
              <a:solidFill>
                <a:srgbClr val="1D2C12"/>
              </a:solidFill>
              <a:latin typeface="Monotype Corsiva" panose="03010101010201010101" pitchFamily="66" charset="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36490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0" b="-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2926" y="224590"/>
            <a:ext cx="6374064" cy="47805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4780548" y="5005138"/>
            <a:ext cx="6096000" cy="177741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38125" marR="47625">
              <a:lnSpc>
                <a:spcPct val="115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1D2C12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Воспитатель милый самый,</a:t>
            </a:r>
            <a:br>
              <a:rPr lang="ru-RU" sz="2400" dirty="0" smtClean="0">
                <a:solidFill>
                  <a:srgbClr val="1D2C12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1D2C12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Помогает нам и учит.</a:t>
            </a:r>
            <a:br>
              <a:rPr lang="ru-RU" sz="2400" dirty="0" smtClean="0">
                <a:solidFill>
                  <a:srgbClr val="1D2C12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1D2C12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Мне она почти как мама.</a:t>
            </a:r>
            <a:br>
              <a:rPr lang="ru-RU" sz="2400" dirty="0" smtClean="0">
                <a:solidFill>
                  <a:srgbClr val="1D2C12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1D2C12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детсад наш самый лучший!</a:t>
            </a:r>
            <a:endParaRPr lang="ru-RU" sz="2400" dirty="0">
              <a:solidFill>
                <a:srgbClr val="1D2C12"/>
              </a:solidFill>
              <a:effectLst/>
              <a:latin typeface="Monotype Corsiva" panose="03010101010201010101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3663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0146" y="-74195"/>
            <a:ext cx="6625389" cy="496904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2951748" y="3580679"/>
            <a:ext cx="404261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1D2C12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Наш любимый детский сад!</a:t>
            </a:r>
            <a:br>
              <a:rPr lang="ru-RU" sz="2400" dirty="0" smtClean="0">
                <a:solidFill>
                  <a:srgbClr val="1D2C12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1D2C12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Он всегда нам очень рад!</a:t>
            </a:r>
            <a:br>
              <a:rPr lang="ru-RU" sz="2400" dirty="0" smtClean="0">
                <a:solidFill>
                  <a:srgbClr val="1D2C12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1D2C12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Утром весело встречает,</a:t>
            </a:r>
            <a:br>
              <a:rPr lang="ru-RU" sz="2400" dirty="0" smtClean="0">
                <a:solidFill>
                  <a:srgbClr val="1D2C12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solidFill>
                <a:srgbClr val="1D2C12"/>
              </a:solidFill>
              <a:latin typeface="Monotype Corsiva" panose="03010101010201010101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096000" y="4781371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 smtClean="0">
                <a:solidFill>
                  <a:srgbClr val="1D2C12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Всех на завтрак приглашает,</a:t>
            </a:r>
            <a:br>
              <a:rPr lang="ru-RU" sz="2400" dirty="0" smtClean="0">
                <a:solidFill>
                  <a:srgbClr val="1D2C12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1D2C12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прогулку нас ведёт,</a:t>
            </a:r>
            <a:br>
              <a:rPr lang="ru-RU" sz="2400" dirty="0" smtClean="0">
                <a:solidFill>
                  <a:srgbClr val="1D2C12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1D2C12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танцует, и поёт...</a:t>
            </a:r>
            <a:br>
              <a:rPr lang="ru-RU" sz="2400" dirty="0" smtClean="0">
                <a:solidFill>
                  <a:srgbClr val="1D2C12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50366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063" y="818147"/>
            <a:ext cx="6415173" cy="426540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666633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630344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8569" y="3418111"/>
            <a:ext cx="410677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666633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Там и книжки, и игрушки,</a:t>
            </a:r>
            <a:br>
              <a:rPr lang="ru-RU" sz="2400" dirty="0" smtClean="0">
                <a:solidFill>
                  <a:srgbClr val="666633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666633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Там любимые друзья,</a:t>
            </a:r>
            <a:br>
              <a:rPr lang="ru-RU" sz="2400" dirty="0" smtClean="0">
                <a:solidFill>
                  <a:srgbClr val="666633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666633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Мои верные подружки,</a:t>
            </a:r>
            <a:br>
              <a:rPr lang="ru-RU" sz="2400" dirty="0" smtClean="0">
                <a:solidFill>
                  <a:srgbClr val="666633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666633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Мне без них никак нельзя!</a:t>
            </a:r>
            <a:br>
              <a:rPr lang="ru-RU" sz="2400" dirty="0" smtClean="0">
                <a:solidFill>
                  <a:srgbClr val="666633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666633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solidFill>
                  <a:srgbClr val="666633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solidFill>
                <a:srgbClr val="666633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8273" y="2390275"/>
            <a:ext cx="6040173" cy="40160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263819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05651">
            <a:off x="5546428" y="866275"/>
            <a:ext cx="6369616" cy="423511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930442" y="2106670"/>
            <a:ext cx="6096000" cy="236988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dirty="0" smtClean="0">
                <a:solidFill>
                  <a:srgbClr val="1D2C12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Детский сад – одна семья.</a:t>
            </a:r>
            <a:br>
              <a:rPr lang="ru-RU" sz="2800" dirty="0" smtClean="0">
                <a:solidFill>
                  <a:srgbClr val="1D2C12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rgbClr val="1D2C12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Будем вместе – ты и я –</a:t>
            </a:r>
            <a:br>
              <a:rPr lang="ru-RU" sz="2800" dirty="0" smtClean="0">
                <a:solidFill>
                  <a:srgbClr val="1D2C12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rgbClr val="1D2C12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Радостно трудиться</a:t>
            </a:r>
            <a:br>
              <a:rPr lang="ru-RU" sz="2800" dirty="0" smtClean="0">
                <a:solidFill>
                  <a:srgbClr val="1D2C12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rgbClr val="1D2C12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всему учиться.</a:t>
            </a:r>
            <a:br>
              <a:rPr lang="ru-RU" sz="2800" dirty="0" smtClean="0">
                <a:solidFill>
                  <a:srgbClr val="1D2C12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000080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rgbClr val="000080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9380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6000" b="-2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029521" y="5077014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 smtClean="0">
                <a:solidFill>
                  <a:srgbClr val="000080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садике на стульчиках </a:t>
            </a:r>
            <a:br>
              <a:rPr lang="ru-RU" sz="2400" dirty="0" smtClean="0">
                <a:solidFill>
                  <a:srgbClr val="000080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000080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Будем мы сидеть.</a:t>
            </a:r>
            <a:br>
              <a:rPr lang="ru-RU" sz="2400" dirty="0" smtClean="0">
                <a:solidFill>
                  <a:srgbClr val="000080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000080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Будем кашу кушать,</a:t>
            </a:r>
            <a:br>
              <a:rPr lang="ru-RU" sz="2400" dirty="0" smtClean="0">
                <a:solidFill>
                  <a:srgbClr val="000080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000080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Песни будем петь.</a:t>
            </a:r>
            <a:br>
              <a:rPr lang="ru-RU" sz="2400" dirty="0" smtClean="0">
                <a:solidFill>
                  <a:srgbClr val="000080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Monotype Corsiva" panose="03010101010201010101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4465" y="362986"/>
            <a:ext cx="6788778" cy="451381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888306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924926" y="4775809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 smtClean="0">
                <a:solidFill>
                  <a:srgbClr val="1D2C12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Ну, а в праздник детский сад</a:t>
            </a:r>
            <a:br>
              <a:rPr lang="ru-RU" sz="2400" dirty="0" smtClean="0">
                <a:solidFill>
                  <a:srgbClr val="1D2C12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1D2C12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Нам устроит маскарад,</a:t>
            </a:r>
            <a:br>
              <a:rPr lang="ru-RU" sz="2400" dirty="0" smtClean="0">
                <a:solidFill>
                  <a:srgbClr val="1D2C12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1D2C12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красочных нарядах</a:t>
            </a:r>
            <a:br>
              <a:rPr lang="ru-RU" sz="2400" dirty="0" smtClean="0">
                <a:solidFill>
                  <a:srgbClr val="1D2C12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1D2C12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Мы кружиться рады.</a:t>
            </a:r>
            <a:br>
              <a:rPr lang="ru-RU" sz="2400" dirty="0" smtClean="0">
                <a:solidFill>
                  <a:srgbClr val="1D2C12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solidFill>
                <a:srgbClr val="1D2C12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3474" y="116473"/>
            <a:ext cx="6762069" cy="44960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99973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03158" y="4093273"/>
            <a:ext cx="6096000" cy="2045303"/>
          </a:xfrm>
          <a:prstGeom prst="rect">
            <a:avLst/>
          </a:prstGeom>
        </p:spPr>
        <p:txBody>
          <a:bodyPr>
            <a:spAutoFit/>
          </a:bodyPr>
          <a:lstStyle/>
          <a:p>
            <a:pPr marL="238125" marR="47625">
              <a:lnSpc>
                <a:spcPct val="115000"/>
              </a:lnSpc>
              <a:spcAft>
                <a:spcPts val="0"/>
              </a:spcAft>
            </a:pPr>
            <a:r>
              <a:rPr lang="ru-RU" sz="2800" dirty="0">
                <a:solidFill>
                  <a:srgbClr val="666633"/>
                </a:solidFill>
                <a:latin typeface="Monotype Corsiva" panose="03010101010201010101" pitchFamily="66" charset="0"/>
              </a:rPr>
              <a:t>Скоро новый день начнётся –</a:t>
            </a:r>
            <a:br>
              <a:rPr lang="ru-RU" sz="2800" dirty="0">
                <a:solidFill>
                  <a:srgbClr val="666633"/>
                </a:solidFill>
                <a:latin typeface="Monotype Corsiva" panose="03010101010201010101" pitchFamily="66" charset="0"/>
              </a:rPr>
            </a:br>
            <a:r>
              <a:rPr lang="ru-RU" sz="2800" dirty="0">
                <a:solidFill>
                  <a:srgbClr val="666633"/>
                </a:solidFill>
                <a:latin typeface="Monotype Corsiva" panose="03010101010201010101" pitchFamily="66" charset="0"/>
              </a:rPr>
              <a:t>Всем нам утро улыбнётся.</a:t>
            </a:r>
            <a:br>
              <a:rPr lang="ru-RU" sz="2800" dirty="0">
                <a:solidFill>
                  <a:srgbClr val="666633"/>
                </a:solidFill>
                <a:latin typeface="Monotype Corsiva" panose="03010101010201010101" pitchFamily="66" charset="0"/>
              </a:rPr>
            </a:br>
            <a:r>
              <a:rPr lang="ru-RU" sz="2800" dirty="0">
                <a:solidFill>
                  <a:srgbClr val="666633"/>
                </a:solidFill>
                <a:latin typeface="Monotype Corsiva" panose="03010101010201010101" pitchFamily="66" charset="0"/>
              </a:rPr>
              <a:t>На «работу» мы пойдём</a:t>
            </a:r>
            <a:br>
              <a:rPr lang="ru-RU" sz="2800" dirty="0">
                <a:solidFill>
                  <a:srgbClr val="666633"/>
                </a:solidFill>
                <a:latin typeface="Monotype Corsiva" panose="03010101010201010101" pitchFamily="66" charset="0"/>
              </a:rPr>
            </a:br>
            <a:r>
              <a:rPr lang="ru-RU" sz="2800" dirty="0">
                <a:solidFill>
                  <a:srgbClr val="666633"/>
                </a:solidFill>
                <a:latin typeface="Monotype Corsiva" panose="03010101010201010101" pitchFamily="66" charset="0"/>
              </a:rPr>
              <a:t>И разбудим этот дом!</a:t>
            </a:r>
          </a:p>
        </p:txBody>
      </p:sp>
    </p:spTree>
    <p:extLst>
      <p:ext uri="{BB962C8B-B14F-4D97-AF65-F5344CB8AC3E}">
        <p14:creationId xmlns:p14="http://schemas.microsoft.com/office/powerpoint/2010/main" val="3297883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5635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78</Words>
  <Application>Microsoft Office PowerPoint</Application>
  <PresentationFormat>Широкоэкранный</PresentationFormat>
  <Paragraphs>14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PMingLiU</vt:lpstr>
      <vt:lpstr>Arial</vt:lpstr>
      <vt:lpstr>Calibri</vt:lpstr>
      <vt:lpstr>Calibri Light</vt:lpstr>
      <vt:lpstr>Monotype Corsiva</vt:lpstr>
      <vt:lpstr>Times New Roman</vt:lpstr>
      <vt:lpstr>Verdana</vt:lpstr>
      <vt:lpstr>Тема Office</vt:lpstr>
      <vt:lpstr>Наш любимый детский сад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Детский сад №5</dc:title>
  <dc:creator>владимир</dc:creator>
  <cp:lastModifiedBy>Home</cp:lastModifiedBy>
  <cp:revision>9</cp:revision>
  <dcterms:created xsi:type="dcterms:W3CDTF">2014-07-11T06:48:16Z</dcterms:created>
  <dcterms:modified xsi:type="dcterms:W3CDTF">2016-03-14T19:51:35Z</dcterms:modified>
</cp:coreProperties>
</file>