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0" r:id="rId8"/>
    <p:sldId id="267" r:id="rId9"/>
    <p:sldId id="266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4" y="-20643"/>
            <a:ext cx="9108906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47664" y="1988840"/>
            <a:ext cx="51845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</a:rPr>
              <a:t>ПРАВИЛА ПОВЕДЕНИЯ       ДЛЯ ВОСПИТАННЫХ     ДЕТЕЙ      </a:t>
            </a:r>
          </a:p>
          <a:p>
            <a:pPr algn="ctr"/>
            <a:r>
              <a:rPr lang="ru-RU" sz="4000" b="1" i="1" dirty="0" smtClean="0">
                <a:solidFill>
                  <a:srgbClr val="FF0000"/>
                </a:solidFill>
              </a:rPr>
              <a:t>( ОДИН ДОМА)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075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\Desktop\безопасность\apr_pravila_d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196"/>
            <a:ext cx="7271846" cy="507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0576" y="5085184"/>
            <a:ext cx="696563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Коль дверной звонит звонок </a:t>
            </a:r>
            <a:r>
              <a:rPr lang="ru-RU" sz="2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– посмотри </a:t>
            </a:r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сперва в глазок,</a:t>
            </a:r>
            <a:b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Кто пришёл к тебе, </a:t>
            </a:r>
            <a:r>
              <a:rPr lang="ru-RU" sz="2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узнай , но </a:t>
            </a:r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чужим не открывай!</a:t>
            </a:r>
            <a:b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r>
              <a:rPr lang="ru-RU" sz="2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Если </a:t>
            </a:r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нет глазка, </a:t>
            </a:r>
            <a:r>
              <a:rPr lang="ru-RU" sz="2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тогда ,«Кто </a:t>
            </a:r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там?» спрашивай всегда,</a:t>
            </a:r>
            <a:b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А не станут отвечать </a:t>
            </a:r>
            <a:r>
              <a:rPr lang="ru-RU" sz="2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– дверь </a:t>
            </a:r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не вздумай открывать!</a:t>
            </a:r>
            <a:r>
              <a:rPr lang="ru-RU" b="1" dirty="0">
                <a:solidFill>
                  <a:srgbClr val="00008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srgbClr val="000080"/>
                </a:solidFill>
                <a:latin typeface="Calibri"/>
                <a:ea typeface="Calibri"/>
                <a:cs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srgbClr val="000080"/>
                </a:solidFill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131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597" y="4437112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Если телефон </a:t>
            </a:r>
            <a:r>
              <a:rPr lang="ru-RU" b="1" dirty="0" smtClean="0">
                <a:solidFill>
                  <a:srgbClr val="C00000"/>
                </a:solidFill>
              </a:rPr>
              <a:t>звонит , Кто-то </a:t>
            </a:r>
            <a:r>
              <a:rPr lang="ru-RU" b="1" dirty="0">
                <a:solidFill>
                  <a:srgbClr val="C00000"/>
                </a:solidFill>
              </a:rPr>
              <a:t>в трубку говорит:</a:t>
            </a:r>
          </a:p>
          <a:p>
            <a:r>
              <a:rPr lang="ru-RU" b="1" dirty="0">
                <a:solidFill>
                  <a:srgbClr val="C00000"/>
                </a:solidFill>
              </a:rPr>
              <a:t>– Как тебя зовут, </a:t>
            </a:r>
            <a:r>
              <a:rPr lang="ru-RU" b="1" dirty="0" smtClean="0">
                <a:solidFill>
                  <a:srgbClr val="C00000"/>
                </a:solidFill>
              </a:rPr>
              <a:t>малыш ? Дома </a:t>
            </a:r>
            <a:r>
              <a:rPr lang="ru-RU" b="1" dirty="0">
                <a:solidFill>
                  <a:srgbClr val="C00000"/>
                </a:solidFill>
              </a:rPr>
              <a:t>с кем сейчас сидишь?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И куда же я </a:t>
            </a:r>
            <a:r>
              <a:rPr lang="ru-RU" b="1" dirty="0" smtClean="0">
                <a:solidFill>
                  <a:srgbClr val="C00000"/>
                </a:solidFill>
              </a:rPr>
              <a:t>попал ? Номер </a:t>
            </a:r>
            <a:r>
              <a:rPr lang="ru-RU" b="1" dirty="0">
                <a:solidFill>
                  <a:srgbClr val="C00000"/>
                </a:solidFill>
              </a:rPr>
              <a:t>я какой набрал? –</a:t>
            </a:r>
          </a:p>
          <a:p>
            <a:r>
              <a:rPr lang="ru-RU" b="1" dirty="0">
                <a:solidFill>
                  <a:srgbClr val="C00000"/>
                </a:solidFill>
              </a:rPr>
              <a:t>Ничего не </a:t>
            </a:r>
            <a:r>
              <a:rPr lang="ru-RU" b="1" dirty="0" smtClean="0">
                <a:solidFill>
                  <a:srgbClr val="C00000"/>
                </a:solidFill>
              </a:rPr>
              <a:t>отвечай , Срочно </a:t>
            </a:r>
            <a:r>
              <a:rPr lang="ru-RU" b="1" dirty="0">
                <a:solidFill>
                  <a:srgbClr val="C00000"/>
                </a:solidFill>
              </a:rPr>
              <a:t>маму подзывай!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Если взрослых дома </a:t>
            </a:r>
            <a:r>
              <a:rPr lang="ru-RU" b="1" dirty="0" smtClean="0">
                <a:solidFill>
                  <a:srgbClr val="C00000"/>
                </a:solidFill>
              </a:rPr>
              <a:t>нет , Не </a:t>
            </a:r>
            <a:r>
              <a:rPr lang="ru-RU" b="1" dirty="0">
                <a:solidFill>
                  <a:srgbClr val="C00000"/>
                </a:solidFill>
              </a:rPr>
              <a:t>веди ни с кем бесед,</a:t>
            </a:r>
          </a:p>
          <a:p>
            <a:r>
              <a:rPr lang="ru-RU" b="1" dirty="0">
                <a:solidFill>
                  <a:srgbClr val="C00000"/>
                </a:solidFill>
              </a:rPr>
              <a:t>– До свидания! – </a:t>
            </a:r>
            <a:r>
              <a:rPr lang="ru-RU" b="1" dirty="0" smtClean="0">
                <a:solidFill>
                  <a:srgbClr val="C00000"/>
                </a:solidFill>
              </a:rPr>
              <a:t>скажи , Быстро </a:t>
            </a:r>
            <a:r>
              <a:rPr lang="ru-RU" b="1" dirty="0">
                <a:solidFill>
                  <a:srgbClr val="C00000"/>
                </a:solidFill>
              </a:rPr>
              <a:t>трубку положи!</a:t>
            </a:r>
          </a:p>
        </p:txBody>
      </p:sp>
      <p:pic>
        <p:nvPicPr>
          <p:cNvPr id="4100" name="Picture 4" descr="C:\Users\админ\Desktop\безопасность\534487b7794f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6632"/>
            <a:ext cx="626469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967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дмин\Desktop\безопасность\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0" y="116632"/>
            <a:ext cx="7474024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74440" y="5675219"/>
            <a:ext cx="74601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Я спичек коробок </a:t>
            </a:r>
            <a:r>
              <a:rPr lang="ru-RU" b="1" dirty="0" smtClean="0">
                <a:solidFill>
                  <a:srgbClr val="C00000"/>
                </a:solidFill>
              </a:rPr>
              <a:t>нашёл И </a:t>
            </a:r>
            <a:r>
              <a:rPr lang="ru-RU" b="1" dirty="0">
                <a:solidFill>
                  <a:srgbClr val="C00000"/>
                </a:solidFill>
              </a:rPr>
              <a:t>высыпал его на стол,</a:t>
            </a:r>
          </a:p>
          <a:p>
            <a:r>
              <a:rPr lang="ru-RU" b="1" dirty="0">
                <a:solidFill>
                  <a:srgbClr val="C00000"/>
                </a:solidFill>
              </a:rPr>
              <a:t>Хотел устроить фейерверк </a:t>
            </a:r>
            <a:r>
              <a:rPr lang="ru-RU" b="1" dirty="0" smtClean="0">
                <a:solidFill>
                  <a:srgbClr val="C00000"/>
                </a:solidFill>
              </a:rPr>
              <a:t>–Всё </a:t>
            </a:r>
            <a:r>
              <a:rPr lang="ru-RU" b="1" dirty="0">
                <a:solidFill>
                  <a:srgbClr val="C00000"/>
                </a:solidFill>
              </a:rPr>
              <a:t>полыхнуло, свет померк!</a:t>
            </a:r>
          </a:p>
          <a:p>
            <a:r>
              <a:rPr lang="ru-RU" b="1" dirty="0">
                <a:solidFill>
                  <a:srgbClr val="C00000"/>
                </a:solidFill>
              </a:rPr>
              <a:t>Хочу напомнить всем, </a:t>
            </a:r>
            <a:r>
              <a:rPr lang="ru-RU" b="1" dirty="0" smtClean="0">
                <a:solidFill>
                  <a:srgbClr val="C00000"/>
                </a:solidFill>
              </a:rPr>
              <a:t>друзья : Играть </a:t>
            </a:r>
            <a:r>
              <a:rPr lang="ru-RU" b="1" dirty="0">
                <a:solidFill>
                  <a:srgbClr val="C00000"/>
                </a:solidFill>
              </a:rPr>
              <a:t>со спичками нельзя!!!</a:t>
            </a:r>
          </a:p>
        </p:txBody>
      </p:sp>
    </p:spTree>
    <p:extLst>
      <p:ext uri="{BB962C8B-B14F-4D97-AF65-F5344CB8AC3E}">
        <p14:creationId xmlns:p14="http://schemas.microsoft.com/office/powerpoint/2010/main" val="24516063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\Desktop\безопасность\3069647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01" y="0"/>
            <a:ext cx="7994598" cy="533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63588" y="5333539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Ты, малыш, запомнить </a:t>
            </a:r>
            <a:r>
              <a:rPr lang="ru-RU" b="1" dirty="0" smtClean="0">
                <a:solidFill>
                  <a:srgbClr val="C00000"/>
                </a:solidFill>
              </a:rPr>
              <a:t>должен : Будь </a:t>
            </a:r>
            <a:r>
              <a:rPr lang="ru-RU" b="1" dirty="0">
                <a:solidFill>
                  <a:srgbClr val="C00000"/>
                </a:solidFill>
              </a:rPr>
              <a:t>с розеткой осторожен!</a:t>
            </a:r>
          </a:p>
          <a:p>
            <a:r>
              <a:rPr lang="ru-RU" b="1" dirty="0">
                <a:solidFill>
                  <a:srgbClr val="C00000"/>
                </a:solidFill>
              </a:rPr>
              <a:t>С ней никак нельзя </a:t>
            </a:r>
            <a:r>
              <a:rPr lang="ru-RU" b="1" dirty="0" smtClean="0">
                <a:solidFill>
                  <a:srgbClr val="C00000"/>
                </a:solidFill>
              </a:rPr>
              <a:t>играть , Гвоздики </a:t>
            </a:r>
            <a:r>
              <a:rPr lang="ru-RU" b="1" dirty="0">
                <a:solidFill>
                  <a:srgbClr val="C00000"/>
                </a:solidFill>
              </a:rPr>
              <a:t>в неё совать.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Сунешь гвоздик ненароком </a:t>
            </a:r>
            <a:r>
              <a:rPr lang="ru-RU" b="1" dirty="0" smtClean="0">
                <a:solidFill>
                  <a:srgbClr val="C00000"/>
                </a:solidFill>
              </a:rPr>
              <a:t>–И </a:t>
            </a:r>
            <a:r>
              <a:rPr lang="ru-RU" b="1" dirty="0">
                <a:solidFill>
                  <a:srgbClr val="C00000"/>
                </a:solidFill>
              </a:rPr>
              <a:t>тебя ударит током,</a:t>
            </a:r>
          </a:p>
          <a:p>
            <a:r>
              <a:rPr lang="ru-RU" b="1" dirty="0">
                <a:solidFill>
                  <a:srgbClr val="C00000"/>
                </a:solidFill>
              </a:rPr>
              <a:t>Так ударит, что, </a:t>
            </a:r>
            <a:r>
              <a:rPr lang="ru-RU" b="1" dirty="0" smtClean="0">
                <a:solidFill>
                  <a:srgbClr val="C00000"/>
                </a:solidFill>
              </a:rPr>
              <a:t>прости , Могут </a:t>
            </a:r>
            <a:r>
              <a:rPr lang="ru-RU" b="1" dirty="0">
                <a:solidFill>
                  <a:srgbClr val="C00000"/>
                </a:solidFill>
              </a:rPr>
              <a:t>даже не спасти.</a:t>
            </a:r>
          </a:p>
        </p:txBody>
      </p:sp>
    </p:spTree>
    <p:extLst>
      <p:ext uri="{BB962C8B-B14F-4D97-AF65-F5344CB8AC3E}">
        <p14:creationId xmlns:p14="http://schemas.microsoft.com/office/powerpoint/2010/main" val="2755581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дмин\Desktop\безопасность\file13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4896544" cy="404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дмин\Desktop\безопасность\vC_EXyqcuD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223" y="132835"/>
            <a:ext cx="4693273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581128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На кухне газ у нас </a:t>
            </a:r>
            <a:r>
              <a:rPr lang="ru-RU" b="1" dirty="0" smtClean="0">
                <a:solidFill>
                  <a:srgbClr val="C00000"/>
                </a:solidFill>
              </a:rPr>
              <a:t>горит , меня </a:t>
            </a:r>
            <a:r>
              <a:rPr lang="ru-RU" b="1" dirty="0">
                <a:solidFill>
                  <a:srgbClr val="C00000"/>
                </a:solidFill>
              </a:rPr>
              <a:t>он тянет, как магнит.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Как мама, я хочу </a:t>
            </a:r>
            <a:r>
              <a:rPr lang="ru-RU" b="1" dirty="0" smtClean="0">
                <a:solidFill>
                  <a:srgbClr val="C00000"/>
                </a:solidFill>
              </a:rPr>
              <a:t>уметь все </a:t>
            </a:r>
            <a:r>
              <a:rPr lang="ru-RU" b="1" dirty="0">
                <a:solidFill>
                  <a:srgbClr val="C00000"/>
                </a:solidFill>
              </a:rPr>
              <a:t>ручки на плите вертеть,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И спички ловко </a:t>
            </a:r>
            <a:r>
              <a:rPr lang="ru-RU" b="1" dirty="0" smtClean="0">
                <a:solidFill>
                  <a:srgbClr val="C00000"/>
                </a:solidFill>
              </a:rPr>
              <a:t>зажигать , и </a:t>
            </a:r>
            <a:r>
              <a:rPr lang="ru-RU" b="1" dirty="0">
                <a:solidFill>
                  <a:srgbClr val="C00000"/>
                </a:solidFill>
              </a:rPr>
              <a:t>газ включать и выключать.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Но мама строго мне сказала</a:t>
            </a:r>
            <a:r>
              <a:rPr lang="ru-RU" b="1" dirty="0" smtClean="0">
                <a:solidFill>
                  <a:srgbClr val="C00000"/>
                </a:solidFill>
              </a:rPr>
              <a:t>: «К </a:t>
            </a:r>
            <a:r>
              <a:rPr lang="ru-RU" b="1" dirty="0">
                <a:solidFill>
                  <a:srgbClr val="C00000"/>
                </a:solidFill>
              </a:rPr>
              <a:t>плите чтоб руки не совала</a:t>
            </a:r>
            <a:r>
              <a:rPr lang="ru-RU" b="1" dirty="0" smtClean="0">
                <a:solidFill>
                  <a:srgbClr val="C00000"/>
                </a:solidFill>
              </a:rPr>
              <a:t>!»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69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\Desktop\безопасность\bezopasno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85" y="-11440"/>
            <a:ext cx="7867229" cy="541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5336400"/>
            <a:ext cx="633670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Если вдруг </a:t>
            </a:r>
            <a:r>
              <a:rPr lang="ru-RU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остановилась , на </a:t>
            </a:r>
            <a: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обочине машина</a:t>
            </a:r>
            <a:b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И тебя туда позвали, вроде что-то расспросить,</a:t>
            </a:r>
            <a:b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Притворись, что ты не </a:t>
            </a:r>
            <a:r>
              <a:rPr lang="ru-RU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слышишь , проходи </a:t>
            </a:r>
            <a: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спокойно мимо,</a:t>
            </a:r>
            <a:b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Это может быть уловка, чтобы силой затащить.</a:t>
            </a:r>
            <a:endParaRPr lang="ru-RU" sz="14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088769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Desktop\безопасность\xHCPA1tjMH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670800" cy="509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10937" y="53732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Если гости к вам пришли</a:t>
            </a:r>
          </a:p>
          <a:p>
            <a:r>
              <a:rPr lang="ru-RU" b="1" dirty="0">
                <a:solidFill>
                  <a:srgbClr val="FF0000"/>
                </a:solidFill>
              </a:rPr>
              <a:t>Или навестил вас друг,</a:t>
            </a:r>
          </a:p>
          <a:p>
            <a:r>
              <a:rPr lang="ru-RU" b="1" dirty="0">
                <a:solidFill>
                  <a:srgbClr val="FF0000"/>
                </a:solidFill>
              </a:rPr>
              <a:t>Перед тем, как с ним играть —</a:t>
            </a:r>
          </a:p>
          <a:p>
            <a:r>
              <a:rPr lang="ru-RU" b="1" dirty="0">
                <a:solidFill>
                  <a:srgbClr val="FF0000"/>
                </a:solidFill>
              </a:rPr>
              <a:t>Не забудьте выключить утюг!</a:t>
            </a:r>
          </a:p>
        </p:txBody>
      </p:sp>
    </p:spTree>
    <p:extLst>
      <p:ext uri="{BB962C8B-B14F-4D97-AF65-F5344CB8AC3E}">
        <p14:creationId xmlns:p14="http://schemas.microsoft.com/office/powerpoint/2010/main" val="6554447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\Desktop\безопасность\thumb_510x800_10_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19" y="217978"/>
            <a:ext cx="4248471" cy="558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019" y="184482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Есть в квартире много скляночек,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Разных тюбиков и баночек.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В них хранятся средства разные,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Даже иногда опасные.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Кремы, пасты и таблеточки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В рот тащить не надо, деточки –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Отравленье обеспечено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И здоровье изувечено!</a:t>
            </a:r>
          </a:p>
        </p:txBody>
      </p:sp>
    </p:spTree>
    <p:extLst>
      <p:ext uri="{BB962C8B-B14F-4D97-AF65-F5344CB8AC3E}">
        <p14:creationId xmlns:p14="http://schemas.microsoft.com/office/powerpoint/2010/main" val="757193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\Desktop\безопасность\chem-vypolnyaetsya-obshivka-balkona-svoimi-rukami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91" y="8092"/>
            <a:ext cx="7092309" cy="531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55172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Выйдешь на балкон – так знай:</a:t>
            </a:r>
          </a:p>
          <a:p>
            <a:r>
              <a:rPr lang="ru-RU" b="1" dirty="0">
                <a:solidFill>
                  <a:srgbClr val="FF0000"/>
                </a:solidFill>
              </a:rPr>
              <a:t>Там на стулья не вставай!</a:t>
            </a:r>
          </a:p>
          <a:p>
            <a:r>
              <a:rPr lang="ru-RU" b="1" dirty="0">
                <a:solidFill>
                  <a:srgbClr val="FF0000"/>
                </a:solidFill>
              </a:rPr>
              <a:t>Это может быть опасно –</a:t>
            </a:r>
          </a:p>
          <a:p>
            <a:r>
              <a:rPr lang="ru-RU" b="1" dirty="0">
                <a:solidFill>
                  <a:srgbClr val="FF0000"/>
                </a:solidFill>
              </a:rPr>
              <a:t>С высоты лететь ужасно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1322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83</TotalTime>
  <Words>303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11</cp:revision>
  <dcterms:created xsi:type="dcterms:W3CDTF">2015-01-15T16:22:53Z</dcterms:created>
  <dcterms:modified xsi:type="dcterms:W3CDTF">2015-01-19T17:36:33Z</dcterms:modified>
</cp:coreProperties>
</file>