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2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90008D-7487-428F-9C6E-BD341371D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07CB1BA-AED5-450F-884D-EBB878E3A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3588FB8-5B99-48C4-B8E1-5D7F66B2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F23860-6427-4B5B-B8F9-0443E552F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5281413-BEE8-4A2A-918B-735A5F81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25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551B99-1FD6-4C9C-A0AE-0AA79FADB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595F59F-174A-4CED-B1EA-FF94715D6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49912CF-FBDA-417D-8F10-14785E99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EED1B85-108B-4104-A67F-2A80A764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BFF4416-6D85-47A0-BB70-D69CD633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90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5EC69C0-56F8-437E-837A-EFE36F3740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F526B32-5CF5-456C-9153-C1EE81EB2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4AE4A4-958D-468B-A37C-A91DB82B5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31CCDE2-C76B-4BA1-B82C-60C907172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9A7C1E-441F-4B7D-81C7-C775E0209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811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EB2C00-1832-482A-A967-CC2BE911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4E7E769-FAC5-49A2-BF47-1DE0DBA0E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5165290-9CB3-42A2-8AA3-85F2B8883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B5ADB27-00EB-4094-B14B-DB43D9392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B10785-1E9F-420F-806A-72DF53502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56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84596F-DC23-403D-AECA-41EAC65E9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554AB34-7B4E-42E3-8AD1-2C27CEA07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E75B311-60EA-4DA2-A397-A916478B0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3F034D3-EE92-42FE-8C0E-F289A5E1A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FE57DA7-0EA4-4F63-803C-43E45F97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32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7CB861-EB82-4A46-9FBC-5D3E90F0B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C453E4-A0B5-4920-A154-C9DACAEA19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D678C76-8BE7-4915-80D9-373F0B66D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FED405C-1F3F-4F7B-9102-FC182666E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057603D-E15E-454A-984F-38AC9DB4F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10E1E53-AA37-4319-B0AA-B939271AC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20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7426E8-9894-4953-BDCE-529B00EF0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853B21B-727E-44A8-8F93-1EA773679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9E388FC-B124-4DA2-8DB3-C2AE79725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1E8920D-B292-45E5-A147-E45636A11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776709A-04B0-4311-8E2F-49A5ECC96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D1AA504-7BAC-4DF3-87A5-55AF84E1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DBEBBCD-48E2-4181-906E-F6962F7B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4057EAF-6005-4BBB-A231-9FB5C8AF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44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51D06F-904C-45B6-A610-AE7EE86AC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F75B1F1-EBB6-4340-A3AE-6CC327B55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50DF4C4-FF8F-4D8D-B935-DFE9EC46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C89143D-F6B3-4096-9EB1-05186C027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88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3D6DB1C-F158-4A9C-8E1A-342DEEEF3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54FABC9-AA98-4EB0-A007-4AD3C711D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1C6313D-D8B6-4677-A9DF-CADDA480F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55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2841E7-5CB1-43DE-9322-D8CE94F9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FA930F-09D0-437F-A043-A788B159A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A90156-B128-47AB-9DC0-A1EA17367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F168EFF-8910-4CBD-B90D-F23AF962A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D9C59A5-121E-4916-BAA6-82063A63E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963B5DE-ADF1-42EA-8FC3-5C61E673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43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07C88A-F191-4A68-9ADC-C90AEB4C1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33768DA-C668-4211-8730-FEE542851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2B636A6-BBF6-4422-8052-53FD36C6A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DED389D-9D76-4E10-96BC-5F0DD530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ABE323D-D5E9-4AA1-A99A-8C9CF8C0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7969169-553A-43D4-96B0-7D4257BF6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64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C07419-C05E-4D92-997F-287FDBA1C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71DD24-60A7-4D44-AD1C-FC05E7723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47A8E8D-4FBC-465E-A5C5-024C11683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53E2D-1955-4C16-9400-9D6E02B090F9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947CB8F-33FE-4B83-8D0B-235D16B59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4FF219-A331-44C8-A709-18F9FB4C4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A1E5A-D591-44E4-9E51-712CA916F1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91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2.wmf"/><Relationship Id="rId9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6382FE-28F7-4106-AB5F-2E70BD886C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8631C42-E044-49EE-B809-467E95BAC2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5BD1B19-E5E2-45DB-98A4-33A82D410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DD5A58C-7F7C-4529-8B58-EE93AA195195}"/>
              </a:ext>
            </a:extLst>
          </p:cNvPr>
          <p:cNvSpPr txBox="1"/>
          <p:nvPr/>
        </p:nvSpPr>
        <p:spPr>
          <a:xfrm>
            <a:off x="1355075" y="958467"/>
            <a:ext cx="9650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Муниципальное бюджетное дошкольное образовательное учреждение «Детский сад общеразвивающего вида № 6 г. Слюдянка»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BE3CE75-9CF6-46A8-AD7D-5188AFD2278C}"/>
              </a:ext>
            </a:extLst>
          </p:cNvPr>
          <p:cNvSpPr txBox="1"/>
          <p:nvPr/>
        </p:nvSpPr>
        <p:spPr>
          <a:xfrm>
            <a:off x="2027105" y="2112510"/>
            <a:ext cx="7524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в старшей группе </a:t>
            </a: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«Затейники»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1CE1C9-D821-4F83-A19B-D03A1A667000}"/>
              </a:ext>
            </a:extLst>
          </p:cNvPr>
          <p:cNvSpPr txBox="1"/>
          <p:nvPr/>
        </p:nvSpPr>
        <p:spPr>
          <a:xfrm>
            <a:off x="3073706" y="2985571"/>
            <a:ext cx="62465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6410100-999C-4DF5-B16A-DA92A4F22E8F}"/>
              </a:ext>
            </a:extLst>
          </p:cNvPr>
          <p:cNvSpPr txBox="1"/>
          <p:nvPr/>
        </p:nvSpPr>
        <p:spPr>
          <a:xfrm>
            <a:off x="7792278" y="5665631"/>
            <a:ext cx="321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Подготовили: Бобешко Т.В.</a:t>
            </a:r>
          </a:p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Гаранина С.В.</a:t>
            </a:r>
          </a:p>
        </p:txBody>
      </p:sp>
    </p:spTree>
    <p:extLst>
      <p:ext uri="{BB962C8B-B14F-4D97-AF65-F5344CB8AC3E}">
        <p14:creationId xmlns:p14="http://schemas.microsoft.com/office/powerpoint/2010/main" val="385522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7DC816-DD7C-4F9B-8E18-FA924E629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003A76D-6062-4BF8-8795-E6BA42ADF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941A7B7-1B0C-402C-9800-80EEA4849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AFA0705-C5C3-4EA7-84C3-2B1B002D5E02}"/>
              </a:ext>
            </a:extLst>
          </p:cNvPr>
          <p:cNvSpPr txBox="1"/>
          <p:nvPr/>
        </p:nvSpPr>
        <p:spPr>
          <a:xfrm>
            <a:off x="1303663" y="1317793"/>
            <a:ext cx="95846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родителей: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детям русских народных сказок;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с детьми мультфильмов по мотивам русских народных сказок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86BE772-89F2-4221-93D1-207FDB47F579}"/>
              </a:ext>
            </a:extLst>
          </p:cNvPr>
          <p:cNvSpPr txBox="1"/>
          <p:nvPr/>
        </p:nvSpPr>
        <p:spPr>
          <a:xfrm>
            <a:off x="2629108" y="2778292"/>
            <a:ext cx="775587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 проекта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познавательно-творческий, игровой.</a:t>
            </a:r>
          </a:p>
          <a:p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 проекта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групповой.</a:t>
            </a:r>
          </a:p>
          <a:p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проекта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дети старшей группы, воспитатели, родители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проекта: 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краткосрочный (1 месяц)</a:t>
            </a:r>
          </a:p>
        </p:txBody>
      </p:sp>
    </p:spTree>
    <p:extLst>
      <p:ext uri="{BB962C8B-B14F-4D97-AF65-F5344CB8AC3E}">
        <p14:creationId xmlns:p14="http://schemas.microsoft.com/office/powerpoint/2010/main" val="1293785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42A2F3-8815-4FEE-8873-54293B4F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D31A3E-511E-4E3C-8D4C-DB4B100F9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E94F66B-7BA6-47AB-BE23-611B8D7D0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69F502B-79E1-4B6D-99B4-458D2A35895B}"/>
              </a:ext>
            </a:extLst>
          </p:cNvPr>
          <p:cNvSpPr txBox="1"/>
          <p:nvPr/>
        </p:nvSpPr>
        <p:spPr>
          <a:xfrm>
            <a:off x="1255923" y="1134737"/>
            <a:ext cx="1009787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Детям была интересна и близка тематика проекта, поэтому дети с удовольствием принимали участие во всех мероприятиях; любят слушать сказки в исполнении педагога; с удовольствием рассматривают иллюстрации в книгах. В самостоятельной игровой деятельности разыгрывают знакомые сказки с помощью игрушек, различных видов театра; некоторые воспитанники придумывают новые, свои сказки. Дети стали дружнее; чаще приходят друг другу на помощь.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поддержали педагогов, проявили инициативу и творчеств, приняли активное участие в наполнении развивающей среды в группе, в обсуждении вопросов о детском чтении.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проделанная в ходе проекта работа, дала положительный результат не только в познавательном, речевом, но и в социальном развитии детей.</a:t>
            </a:r>
          </a:p>
        </p:txBody>
      </p:sp>
    </p:spTree>
    <p:extLst>
      <p:ext uri="{BB962C8B-B14F-4D97-AF65-F5344CB8AC3E}">
        <p14:creationId xmlns:p14="http://schemas.microsoft.com/office/powerpoint/2010/main" val="2131946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xmlns="" id="{E24A177B-66E5-498E-B641-C5D5BEC48D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235585"/>
              </p:ext>
            </p:extLst>
          </p:nvPr>
        </p:nvGraphicFramePr>
        <p:xfrm>
          <a:off x="92074" y="92075"/>
          <a:ext cx="36868318" cy="6325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Объект упаковщика для оболочки" showAsIcon="1" r:id="rId3" imgW="591120" imgH="481320" progId="Package">
                  <p:embed/>
                </p:oleObj>
              </mc:Choice>
              <mc:Fallback>
                <p:oleObj name="Объект упаковщика для оболочки" showAsIcon="1" r:id="rId3" imgW="591120" imgH="48132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4" y="92075"/>
                        <a:ext cx="36868318" cy="6325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5941503-24B8-4BBB-855A-22E085667F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25019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209B1C-E5BE-4FB1-941A-0867B3A84E90}"/>
              </a:ext>
            </a:extLst>
          </p:cNvPr>
          <p:cNvSpPr txBox="1"/>
          <p:nvPr/>
        </p:nvSpPr>
        <p:spPr>
          <a:xfrm>
            <a:off x="1878904" y="977030"/>
            <a:ext cx="8505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Раскрашивание сюжетных раскрасок к сказкам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7F6C0C7-2B7B-4670-9797-CF71E40AD59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784" y="2298621"/>
            <a:ext cx="2554032" cy="191256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34C480F-C19E-4197-9F6E-11ACAF3832D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7282" y="4022673"/>
            <a:ext cx="2554033" cy="191256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EE1A017-EC4A-4912-AF85-7F61CE3A5BA2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7282" y="1530770"/>
            <a:ext cx="2683467" cy="200949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3973068-BA1F-477E-94F1-06FC8773D78D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2247" y="2029216"/>
            <a:ext cx="3732756" cy="279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399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9F0D8D3-79C1-4671-9F6C-D16152F3F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BDAD19-FEE1-42DF-B556-AF6B867F7DA1}"/>
              </a:ext>
            </a:extLst>
          </p:cNvPr>
          <p:cNvSpPr txBox="1"/>
          <p:nvPr/>
        </p:nvSpPr>
        <p:spPr>
          <a:xfrm>
            <a:off x="2354893" y="926926"/>
            <a:ext cx="7791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и чтение сказок дома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2F2663A-50A2-4A95-9DA2-DF24C357A40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11658" y="1346764"/>
            <a:ext cx="2349405" cy="355091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4BCFD62-D403-4E34-B4DD-53CF9B9C256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0365" y="3712958"/>
            <a:ext cx="2196230" cy="254883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BCB58B5-ED5E-417C-A634-2627C59E5D2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9299" y="3712958"/>
            <a:ext cx="2196230" cy="254883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99DBF561-ECF3-4227-8818-A77F6F62D2D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0937" y="1346764"/>
            <a:ext cx="2660883" cy="36406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D6BAA6D4-E01A-4D26-8832-12A0386C9B91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4116" y="1346764"/>
            <a:ext cx="5130367" cy="219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113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3CB9375-56FB-4681-823E-6DFA3DD2C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37512" cy="68580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EFD91B4-FE31-40FA-AD37-5DBA84DCF8C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4043" y="726511"/>
            <a:ext cx="4091075" cy="195406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047D611-14CA-4C22-A204-69C3BCC3D02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51471" y="2824619"/>
            <a:ext cx="2357031" cy="355112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BB1E31B-CCEC-4B7A-89DB-FC0C727832C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6268" y="3021904"/>
            <a:ext cx="4180909" cy="195406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4F5C487B-285F-4484-8089-6F5B537CE30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8756" y="726510"/>
            <a:ext cx="4033382" cy="209810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101A144-E25C-479C-96E6-A21ECB8462E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489" y="2680570"/>
            <a:ext cx="2898468" cy="386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46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4C83137-D515-48C4-9175-B8DE74207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00142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D8FD2E-52EE-4FE3-99E8-5582B840F081}"/>
              </a:ext>
            </a:extLst>
          </p:cNvPr>
          <p:cNvSpPr txBox="1"/>
          <p:nvPr/>
        </p:nvSpPr>
        <p:spPr>
          <a:xfrm>
            <a:off x="2311052" y="663879"/>
            <a:ext cx="7478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Моя любимая книжка пришла в гости в детский сад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376CD2A-75DB-45F5-A706-E956D0082F5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811" y="1125544"/>
            <a:ext cx="1797639" cy="236741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2702749-6572-44CE-9576-65575528C82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1265" y="1125544"/>
            <a:ext cx="2108888" cy="269309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C6ADBCC-2EAF-4891-AB17-702D5518829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0514" y="4144316"/>
            <a:ext cx="3877151" cy="22394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E233D8F4-A1DB-4C0F-9082-0E938FB7F0D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0137" y="1451221"/>
            <a:ext cx="4257074" cy="318787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100D868-167C-49FA-9E10-FCDD808152F4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7553" y="3670125"/>
            <a:ext cx="2035263" cy="271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608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802E9DE3-3339-44BB-BC39-F9386BCB3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B8CA26A-A6D1-4105-B204-F859A8EA7CFC}"/>
              </a:ext>
            </a:extLst>
          </p:cNvPr>
          <p:cNvSpPr txBox="1"/>
          <p:nvPr/>
        </p:nvSpPr>
        <p:spPr>
          <a:xfrm>
            <a:off x="864296" y="726509"/>
            <a:ext cx="2480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 отгадали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8317997-E916-4C22-82A6-ABFA7A486C9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568" y="1714494"/>
            <a:ext cx="2041742" cy="283088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5783DFE-2AA4-4083-BE76-EE1234D9BB1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2328" y="1116379"/>
            <a:ext cx="2639010" cy="3429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784E72F-289B-4C98-B146-368B949F026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2328" y="4358266"/>
            <a:ext cx="1872037" cy="21607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203FDD3-0A03-467C-8421-AAE43E38856D}"/>
              </a:ext>
            </a:extLst>
          </p:cNvPr>
          <p:cNvSpPr txBox="1"/>
          <p:nvPr/>
        </p:nvSpPr>
        <p:spPr>
          <a:xfrm>
            <a:off x="5548356" y="989556"/>
            <a:ext cx="2639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Пальчиками поиграли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B1597DAE-D625-41C5-AEFD-572DF7C9F52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2619" y="826717"/>
            <a:ext cx="1645085" cy="260228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8452C8F2-EFAE-4A85-B64E-AC06A21CA78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3208" y="906153"/>
            <a:ext cx="1802351" cy="2939338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1B98409-7F01-4DF2-B59D-2D6AF31B348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59672" y="3668978"/>
            <a:ext cx="1999648" cy="253766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8AACE218-D288-403F-B1CC-5466DDE2F72B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1391" y="3493970"/>
            <a:ext cx="2242275" cy="2980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663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B6ED5EF-D247-4D49-A8A8-30A4D3A52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0208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B69E348-B774-4578-BD12-E4CE04B585DE}"/>
              </a:ext>
            </a:extLst>
          </p:cNvPr>
          <p:cNvSpPr txBox="1"/>
          <p:nvPr/>
        </p:nvSpPr>
        <p:spPr>
          <a:xfrm>
            <a:off x="2384120" y="989556"/>
            <a:ext cx="865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иллюстраций русских народных сказок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9EFDCF5-9C8F-4CEC-97FA-755346389FD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122" y="1603332"/>
            <a:ext cx="1929998" cy="265551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E1F0E2C-3E83-4D83-B8DD-7FABA77FBB5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0464" y="1710919"/>
            <a:ext cx="3745283" cy="182566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49F8151-75C3-48ED-8AB9-D83E9E4C200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774" y="1549902"/>
            <a:ext cx="2484326" cy="265148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2917967C-B5A1-4229-8949-E5B0EB73DB2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0464" y="3796286"/>
            <a:ext cx="3745283" cy="211689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2652974D-B848-4228-A74E-5E019B6DDE3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8183" y="1451221"/>
            <a:ext cx="2050434" cy="384020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A1F480ED-619B-4BAB-9369-734A83AEF245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1130" y="4300071"/>
            <a:ext cx="3146833" cy="211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294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496C5D7-E984-4589-9378-8A54A54A4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F021823-96C5-4091-9D22-03CD98EEFF64}"/>
              </a:ext>
            </a:extLst>
          </p:cNvPr>
          <p:cNvSpPr txBox="1"/>
          <p:nvPr/>
        </p:nvSpPr>
        <p:spPr>
          <a:xfrm>
            <a:off x="2793304" y="951978"/>
            <a:ext cx="7440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сказки «Теремок»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6BEDA304-6302-4B2F-B521-4A0CBF07F76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02504" y="1213588"/>
            <a:ext cx="1921180" cy="256157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8DB45BB-B3A4-4850-8682-600EA6DC943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0767" y="998951"/>
            <a:ext cx="1822537" cy="243004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1FDF3D93-D351-4EBC-9796-B4FDDB18A97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9669" y="1640908"/>
            <a:ext cx="2024519" cy="269935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EBFCF587-FA18-4FF4-BADD-2FBA8DC94B6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4071" y="1640908"/>
            <a:ext cx="2156044" cy="287472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579AE9DB-777A-43F9-811F-4E3719E33904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5742" y="3879218"/>
            <a:ext cx="2156044" cy="287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9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242F19-F1F2-4617-8DC5-DB2AD9E55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6056EA1-F57B-467F-8E9A-3C73ABC05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CFE3728-6EBA-42F1-967E-9527E5499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8B3EE4-4C24-42CB-B2C6-7B5B087C35E4}"/>
              </a:ext>
            </a:extLst>
          </p:cNvPr>
          <p:cNvSpPr txBox="1"/>
          <p:nvPr/>
        </p:nvSpPr>
        <p:spPr>
          <a:xfrm>
            <a:off x="1938969" y="1322024"/>
            <a:ext cx="71609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сказками все дружат,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сказки дружат с каждым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необходимы,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солнышка привет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любит слушать сказки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они расскажут,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может было,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может быть и нет.</a:t>
            </a:r>
          </a:p>
        </p:txBody>
      </p:sp>
    </p:spTree>
    <p:extLst>
      <p:ext uri="{BB962C8B-B14F-4D97-AF65-F5344CB8AC3E}">
        <p14:creationId xmlns:p14="http://schemas.microsoft.com/office/powerpoint/2010/main" val="1645409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B0FB3D-5E70-441A-B985-F2B3C538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887471-0331-4848-A168-4839D50A8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BA64B36-0593-45AA-806A-E99173E82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86B816D-0679-4255-A472-7705C330DB7F}"/>
              </a:ext>
            </a:extLst>
          </p:cNvPr>
          <p:cNvSpPr txBox="1"/>
          <p:nvPr/>
        </p:nvSpPr>
        <p:spPr>
          <a:xfrm>
            <a:off x="1079653" y="1189822"/>
            <a:ext cx="89897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 настоящее время сказка, как и многие другие ценности традиционной культуры, заметно утратила своё предназначение. А ведь именно сказка играет важную роль в духовном обогащении дошкольников, способствует закладке этических и эстетических чувств. В то же время сказка – это среда для развития эмоционально-нравственного опыта ребёнка, помогающая не только представлять последствия своих поступков, но и переживать их смысл для себя и окружающих.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Русская – народная сказка – это почва, имеющая неограниченные развивающие и воспитывающие возможности. Она вводит детей в круг необыкновенных событий, превращений, происходящих с их героями, выражает глубокие моральные идеи, учит доброму отношению к людям, показывает высокие чувства и стремления.</a:t>
            </a:r>
          </a:p>
        </p:txBody>
      </p:sp>
    </p:spTree>
    <p:extLst>
      <p:ext uri="{BB962C8B-B14F-4D97-AF65-F5344CB8AC3E}">
        <p14:creationId xmlns:p14="http://schemas.microsoft.com/office/powerpoint/2010/main" val="2776084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1272BF-072D-4E17-9D0D-C0E7B0DDE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E59A815-AF44-48F8-AB9A-2AFF13CBE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7ED76FF-15DE-42FB-ABFF-78CBEB855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7E2D4FA-2550-4F11-B940-1A05602D2456}"/>
              </a:ext>
            </a:extLst>
          </p:cNvPr>
          <p:cNvSpPr txBox="1"/>
          <p:nvPr/>
        </p:nvSpPr>
        <p:spPr>
          <a:xfrm>
            <a:off x="1123720" y="1233889"/>
            <a:ext cx="91770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 для ребенка – это не что иное, как особое средство постижения жизни, способ познания, осмысления некоторых жизненных явлений, моральных установок общества, постижения реальной действительности. Образность сказки, даже более того – её условность, хорошо усваивается ребёнком</a:t>
            </a:r>
          </a:p>
        </p:txBody>
      </p:sp>
    </p:spTree>
    <p:extLst>
      <p:ext uri="{BB962C8B-B14F-4D97-AF65-F5344CB8AC3E}">
        <p14:creationId xmlns:p14="http://schemas.microsoft.com/office/powerpoint/2010/main" val="264688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7991A7-BC58-4CB9-978A-B2614AFD1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BF7ED0D1-EF54-47BB-B344-17DDA7D382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09652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BBB170A-6889-4367-8DA7-C1C513F0F727}"/>
              </a:ext>
            </a:extLst>
          </p:cNvPr>
          <p:cNvSpPr txBox="1"/>
          <p:nvPr/>
        </p:nvSpPr>
        <p:spPr>
          <a:xfrm>
            <a:off x="1344059" y="936435"/>
            <a:ext cx="101685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 сожалению, на сегодняшний день, наши дети воспитываются не на сказках, а на современных мультфильмах. Большинство родителей не находят времени сесть с ребенком и почитать книгу. Детские психологи считают это большим упущением взрослых в воспитании своих детей. Анкетирование родителей и опрос детей нашей группы показали, что дома чтению детских книг уделяется очень мало времени. На самом деле сказка представляет собой одно из самых древних средств нравственного, эстетического воспитания, а также формируют поведенческие стереотипы будущих членов взрослого общества. Поэтому мы решили уделить немного больше времени именно русским народным сказкам в развитии и воспитании наших детей.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64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5EF45C-C5D7-437F-AB97-D983F79F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852828C8-8B22-4F26-91FF-AE0324095F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D6E48A9-95AB-4A41-B465-879303B62B42}"/>
              </a:ext>
            </a:extLst>
          </p:cNvPr>
          <p:cNvSpPr txBox="1"/>
          <p:nvPr/>
        </p:nvSpPr>
        <p:spPr>
          <a:xfrm>
            <a:off x="838200" y="958467"/>
            <a:ext cx="9793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Цель проекта:</a:t>
            </a:r>
            <a:endParaRPr lang="ru-RU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Воспитание у детей любви к русским народным сказкам; развитие у детей устойчивого интереса к сказке, как к произведению искусства; раскрытие совместного творчества детей и родителей.</a:t>
            </a:r>
            <a:endParaRPr lang="ru-RU" sz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65705FD-E200-4BA3-8013-DC923A851074}"/>
              </a:ext>
            </a:extLst>
          </p:cNvPr>
          <p:cNvSpPr txBox="1"/>
          <p:nvPr/>
        </p:nvSpPr>
        <p:spPr>
          <a:xfrm>
            <a:off x="1024569" y="2170323"/>
            <a:ext cx="95846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Вызвать у детей интерес к книгам, их рассматриванию;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атмосферу эмоционального комфорта, взаимопонимания и поддержки; Прививать умение прийти на помощь в трудную минуту.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и расширить знания детей о сказках;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творческие навыки, коммуникативные умения;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культуру речи;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пересказывать сказки.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999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6255F6-3886-409F-8B61-741821B0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EBEFF4-4415-4724-A0FE-138BCB4CB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1FF9C26-B3D4-461F-9F1E-BAC09C3D7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CE6A967-CAA6-46DA-82C9-4AEC629FE463}"/>
              </a:ext>
            </a:extLst>
          </p:cNvPr>
          <p:cNvSpPr txBox="1"/>
          <p:nvPr/>
        </p:nvSpPr>
        <p:spPr>
          <a:xfrm>
            <a:off x="1764535" y="839004"/>
            <a:ext cx="104274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проекта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1.Подготовительный этап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-вызвать интерес детей и родителей к выбранной теме проекта;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-предложить детям принести в группу из дома любимые русские народные сказки;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-рассматривание иллюстраций русских народных сказок;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-оформление книжного уголка в группе;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-подбор наглядно-дидактического материала.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-беседа с детьми «Что такое сказка?»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чтение русских народных сказок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-проведение настольно-печатных, дидактических, словесных игр;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-отгадывание загадок по сказкам;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подвижные игры, пальчиковые игры.</a:t>
            </a:r>
          </a:p>
        </p:txBody>
      </p:sp>
    </p:spTree>
    <p:extLst>
      <p:ext uri="{BB962C8B-B14F-4D97-AF65-F5344CB8AC3E}">
        <p14:creationId xmlns:p14="http://schemas.microsoft.com/office/powerpoint/2010/main" val="2602614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700252-8A80-4B71-A6E4-7D01BE47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5CE764A-EA69-47DA-BFA3-68F2CBB72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AAC1AA2-4950-4820-B8B3-B56056BA8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EE5BF2A-0E01-4604-91A7-C5AA05BB6FB5}"/>
              </a:ext>
            </a:extLst>
          </p:cNvPr>
          <p:cNvSpPr/>
          <p:nvPr/>
        </p:nvSpPr>
        <p:spPr>
          <a:xfrm>
            <a:off x="1171460" y="1283856"/>
            <a:ext cx="984907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сказок: Пушкин А. Сказки: Сказка о царе Салтане о мертвой царевне и о семи богатырях. Сказка о золотом петушке. Сказка о рыбаке и рыбке. Андерсен Г. X. Снежная королева. Принцесса на горошине. Дюймовочка. Штопальная игла. Дикие лебеди . Родари Д. Приключения Чиполлино., Братья Гримм. Горшочек каши, Мальчик-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спальчик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Белоснежка и семь гномов, .Т. Александрова. «Домовёнок Кузька» В. Катаев «Цветик-семицветик».  Загадывание загадок о сказочных героях. А. Толстой «Гуси-Лебеди»,  «Колобок», «Репка».</a:t>
            </a:r>
          </a:p>
        </p:txBody>
      </p:sp>
    </p:spTree>
    <p:extLst>
      <p:ext uri="{BB962C8B-B14F-4D97-AF65-F5344CB8AC3E}">
        <p14:creationId xmlns:p14="http://schemas.microsoft.com/office/powerpoint/2010/main" val="3839490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49EDC4-7823-474D-AA0A-C07E3775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D59616-ED48-4283-9CBA-0D97F1ED3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036986B-91B1-4F75-9B26-DB321E5B8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533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7DAC19-4590-406D-BA7F-28E89C7D39FD}"/>
              </a:ext>
            </a:extLst>
          </p:cNvPr>
          <p:cNvSpPr txBox="1"/>
          <p:nvPr/>
        </p:nvSpPr>
        <p:spPr>
          <a:xfrm>
            <a:off x="1498294" y="936434"/>
            <a:ext cx="91990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2.Основной этап.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-Раскрашивание сюжетных раскрасок к сказкам.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Лепка по мотивам русских народных сказок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Пересказ сказок детьми: «Гуси - Лебеди», «Колобок», «Репка»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 «Теремок»;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Изготовление атрибутов к сказке «Колобок»</a:t>
            </a:r>
          </a:p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Завершающий этап.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выставки рисунков: «Нарисуй иллюстрацию к сказке»</a:t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выставки: Лепка – «Сказочные персонажи»;</a:t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Инсценировка сказки «Колобок», «Репка».</a:t>
            </a:r>
          </a:p>
        </p:txBody>
      </p:sp>
    </p:spTree>
    <p:extLst>
      <p:ext uri="{BB962C8B-B14F-4D97-AF65-F5344CB8AC3E}">
        <p14:creationId xmlns:p14="http://schemas.microsoft.com/office/powerpoint/2010/main" val="1788534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697</Words>
  <Application>Microsoft Office PowerPoint</Application>
  <PresentationFormat>Произвольный</PresentationFormat>
  <Paragraphs>64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Объект упаковщика для оболочки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Бобешко</dc:creator>
  <cp:lastModifiedBy>User</cp:lastModifiedBy>
  <cp:revision>12</cp:revision>
  <dcterms:created xsi:type="dcterms:W3CDTF">2023-10-15T17:50:17Z</dcterms:created>
  <dcterms:modified xsi:type="dcterms:W3CDTF">2023-11-01T00:39:22Z</dcterms:modified>
</cp:coreProperties>
</file>