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0E6FF09-A354-4A88-B58F-FA34203A9E4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10554B8-6818-454B-8C5A-FCE3CF84B55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12968" cy="1872207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ГБДОУ «Детский сад №6 </a:t>
            </a:r>
            <a:r>
              <a:rPr lang="ru-RU" b="1" i="1" dirty="0" err="1" smtClean="0">
                <a:solidFill>
                  <a:srgbClr val="FF0000"/>
                </a:solidFill>
              </a:rPr>
              <a:t>г.Сунжа</a:t>
            </a:r>
            <a:r>
              <a:rPr lang="ru-RU" b="1" i="1" dirty="0" smtClean="0">
                <a:solidFill>
                  <a:srgbClr val="FF0000"/>
                </a:solidFill>
              </a:rPr>
              <a:t> «Волшебная страна»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роза\Desktop\DSC_1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4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оза\Desktop\горы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оза\Desktop\ингуш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роза\Desktop\DSC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роза\Desktop\инг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928992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роза\Desktop\DSC_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роза\Desktop\DSC_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роза\Desktop\DSC_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роза\Desktop\DSC_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роза\Desktop\DSC_0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оза\Desktop\ингггг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оза\Desktop\DSC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оза\Desktop\ингуу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за\Desktop\DSC_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5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роза\Desktop\DSC_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3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оза\Desktop\ингууу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оза\Desktop\DSC_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2"/>
            <a:ext cx="9144000" cy="68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оза\Desktop\DSC_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102</TotalTime>
  <Words>11</Words>
  <Application>Microsoft Office PowerPoint</Application>
  <PresentationFormat>Экран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Аптека</vt:lpstr>
      <vt:lpstr>ГБДОУ «Детский сад №6 г.Сунжа «Волшебная страна»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роза</dc:creator>
  <cp:lastModifiedBy>роза</cp:lastModifiedBy>
  <cp:revision>12</cp:revision>
  <dcterms:created xsi:type="dcterms:W3CDTF">2018-02-19T12:47:50Z</dcterms:created>
  <dcterms:modified xsi:type="dcterms:W3CDTF">2018-02-27T07:24:44Z</dcterms:modified>
</cp:coreProperties>
</file>