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72" r:id="rId2"/>
    <p:sldId id="257" r:id="rId3"/>
    <p:sldId id="258" r:id="rId4"/>
    <p:sldId id="273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3FEEE-AC04-4DCD-A4D2-6F21196C1C4A}" type="datetimeFigureOut">
              <a:rPr lang="ru-RU" smtClean="0"/>
              <a:t>18.12.2019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AB4AD-51B1-4DE5-AB10-D0F6E1EEFE31}" type="slidenum">
              <a:rPr lang="ru-RU" smtClean="0"/>
              <a:t>‹#›</a:t>
            </a:fld>
            <a:endParaRPr lang="ru-RU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3FEEE-AC04-4DCD-A4D2-6F21196C1C4A}" type="datetimeFigureOut">
              <a:rPr lang="ru-RU" smtClean="0"/>
              <a:t>18.12.2019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AB4AD-51B1-4DE5-AB10-D0F6E1EEFE3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3FEEE-AC04-4DCD-A4D2-6F21196C1C4A}" type="datetimeFigureOut">
              <a:rPr lang="ru-RU" smtClean="0"/>
              <a:t>18.12.2019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AB4AD-51B1-4DE5-AB10-D0F6E1EEFE3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3FEEE-AC04-4DCD-A4D2-6F21196C1C4A}" type="datetimeFigureOut">
              <a:rPr lang="ru-RU" smtClean="0"/>
              <a:t>18.12.2019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AB4AD-51B1-4DE5-AB10-D0F6E1EEFE3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3FEEE-AC04-4DCD-A4D2-6F21196C1C4A}" type="datetimeFigureOut">
              <a:rPr lang="ru-RU" smtClean="0"/>
              <a:t>18.12.2019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4D1AB4AD-51B1-4DE5-AB10-D0F6E1EEFE31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3FEEE-AC04-4DCD-A4D2-6F21196C1C4A}" type="datetimeFigureOut">
              <a:rPr lang="ru-RU" smtClean="0"/>
              <a:t>18.12.2019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AB4AD-51B1-4DE5-AB10-D0F6E1EEFE3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3FEEE-AC04-4DCD-A4D2-6F21196C1C4A}" type="datetimeFigureOut">
              <a:rPr lang="ru-RU" smtClean="0"/>
              <a:t>18.12.2019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AB4AD-51B1-4DE5-AB10-D0F6E1EEFE3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3FEEE-AC04-4DCD-A4D2-6F21196C1C4A}" type="datetimeFigureOut">
              <a:rPr lang="ru-RU" smtClean="0"/>
              <a:t>18.12.2019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AB4AD-51B1-4DE5-AB10-D0F6E1EEFE3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3FEEE-AC04-4DCD-A4D2-6F21196C1C4A}" type="datetimeFigureOut">
              <a:rPr lang="ru-RU" smtClean="0"/>
              <a:t>18.12.2019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AB4AD-51B1-4DE5-AB10-D0F6E1EEFE3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3FEEE-AC04-4DCD-A4D2-6F21196C1C4A}" type="datetimeFigureOut">
              <a:rPr lang="ru-RU" smtClean="0"/>
              <a:t>18.12.2019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AB4AD-51B1-4DE5-AB10-D0F6E1EEFE3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3FEEE-AC04-4DCD-A4D2-6F21196C1C4A}" type="datetimeFigureOut">
              <a:rPr lang="ru-RU" smtClean="0"/>
              <a:t>18.12.2019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AB4AD-51B1-4DE5-AB10-D0F6E1EEFE3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CDE3FEEE-AC04-4DCD-A4D2-6F21196C1C4A}" type="datetimeFigureOut">
              <a:rPr lang="ru-RU" smtClean="0"/>
              <a:t>18.12.2019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4D1AB4AD-51B1-4DE5-AB10-D0F6E1EEFE31}" type="slidenum">
              <a:rPr lang="ru-RU" smtClean="0"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88641"/>
            <a:ext cx="7772400" cy="3411810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Апробация мониторинга качества ДО в ГБДОУ «Детский сад №7 </a:t>
            </a:r>
            <a:r>
              <a:rPr lang="ru-RU" b="1" dirty="0" err="1" smtClean="0"/>
              <a:t>г.Назрань</a:t>
            </a:r>
            <a:r>
              <a:rPr lang="ru-RU" b="1" dirty="0" smtClean="0"/>
              <a:t> «</a:t>
            </a:r>
            <a:r>
              <a:rPr lang="ru-RU" b="1" dirty="0" err="1" smtClean="0"/>
              <a:t>Сонечная</a:t>
            </a:r>
            <a:r>
              <a:rPr lang="ru-RU" b="1" dirty="0" smtClean="0"/>
              <a:t> башня»</a:t>
            </a:r>
            <a:endParaRPr lang="ru-RU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7592888" cy="1752600"/>
          </a:xfrm>
        </p:spPr>
        <p:txBody>
          <a:bodyPr>
            <a:noAutofit/>
          </a:bodyPr>
          <a:lstStyle/>
          <a:p>
            <a:pPr algn="r"/>
            <a:r>
              <a:rPr lang="ru-RU" sz="2400" b="1" dirty="0" smtClean="0">
                <a:solidFill>
                  <a:srgbClr val="FF0000"/>
                </a:solidFill>
              </a:rPr>
              <a:t>Эксперт ДОУ:</a:t>
            </a:r>
          </a:p>
          <a:p>
            <a:pPr algn="r"/>
            <a:r>
              <a:rPr lang="ru-RU" sz="2400" b="1" dirty="0" err="1" smtClean="0">
                <a:solidFill>
                  <a:srgbClr val="FF0000"/>
                </a:solidFill>
              </a:rPr>
              <a:t>Сайнароева</a:t>
            </a:r>
            <a:r>
              <a:rPr lang="ru-RU" sz="2400" b="1" dirty="0" smtClean="0">
                <a:solidFill>
                  <a:srgbClr val="FF0000"/>
                </a:solidFill>
              </a:rPr>
              <a:t> Э.М.</a:t>
            </a:r>
          </a:p>
          <a:p>
            <a:pPr algn="r"/>
            <a:r>
              <a:rPr lang="ru-RU" sz="2400" b="1" dirty="0" smtClean="0">
                <a:solidFill>
                  <a:srgbClr val="FF0000"/>
                </a:solidFill>
              </a:rPr>
              <a:t>/заведующая ГБДОУ «Детский сад №6 </a:t>
            </a:r>
            <a:r>
              <a:rPr lang="ru-RU" sz="2400" b="1" dirty="0" err="1" smtClean="0">
                <a:solidFill>
                  <a:srgbClr val="FF0000"/>
                </a:solidFill>
              </a:rPr>
              <a:t>г.Сунжа</a:t>
            </a:r>
            <a:r>
              <a:rPr lang="ru-RU" sz="2400" b="1" dirty="0" smtClean="0">
                <a:solidFill>
                  <a:srgbClr val="FF0000"/>
                </a:solidFill>
              </a:rPr>
              <a:t> «Волшебная страна»/</a:t>
            </a:r>
            <a:endParaRPr lang="ru-RU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6131394"/>
      </p:ext>
    </p:extLst>
  </p:cSld>
  <p:clrMapOvr>
    <a:masterClrMapping/>
  </p:clrMapOvr>
  <p:transition spd="slow" advTm="7263">
    <p:cover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 descr="C:\Users\пк\Desktop\Солнечная башня\IMG_20191218_11201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220072" y="5085184"/>
            <a:ext cx="39239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Дети средней группы «Звездочки»  на прогулке.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7158934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 descr="C:\Users\пк\Desktop\Солнечная башня\IMG_20191218_11070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004048" y="5108327"/>
            <a:ext cx="43204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 smtClean="0"/>
              <a:t>Медицинский блок ГБДОУ «Солнечная башня»</a:t>
            </a:r>
            <a:endParaRPr lang="ru-RU" sz="2400" b="1" i="1" dirty="0"/>
          </a:p>
        </p:txBody>
      </p:sp>
    </p:spTree>
    <p:extLst>
      <p:ext uri="{BB962C8B-B14F-4D97-AF65-F5344CB8AC3E}">
        <p14:creationId xmlns:p14="http://schemas.microsoft.com/office/powerpoint/2010/main" val="8991446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 descr="C:\Users\пк\Desktop\Солнечная башня\IMG_20191218_11110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148064" y="4941168"/>
            <a:ext cx="38884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 smtClean="0"/>
              <a:t>Пищеблок ГБДОУ «Солнечная башня»</a:t>
            </a:r>
            <a:endParaRPr lang="ru-RU" sz="2400" b="1" i="1" dirty="0"/>
          </a:p>
        </p:txBody>
      </p:sp>
    </p:spTree>
    <p:extLst>
      <p:ext uri="{BB962C8B-B14F-4D97-AF65-F5344CB8AC3E}">
        <p14:creationId xmlns:p14="http://schemas.microsoft.com/office/powerpoint/2010/main" val="4486035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 descr="http://ingushetia.tv/upload/iblock/166/166cf9710fc06944849e75588133a77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0"/>
            <a:ext cx="925252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851920" y="4437112"/>
            <a:ext cx="55446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 smtClean="0">
                <a:solidFill>
                  <a:srgbClr val="002060"/>
                </a:solidFill>
              </a:rPr>
              <a:t>Гордость ГБДОУ «Солнечная башня» – бассейн для воспитанников!</a:t>
            </a:r>
            <a:endParaRPr lang="ru-RU" sz="2400" b="1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77248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106690"/>
          </a:xfrm>
        </p:spPr>
        <p:txBody>
          <a:bodyPr/>
          <a:lstStyle/>
          <a:p>
            <a:r>
              <a:rPr lang="ru-RU" dirty="0" smtClean="0"/>
              <a:t>СПАСИБО ЗА ВНИМАНИЕ!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pPr algn="r"/>
            <a:r>
              <a:rPr lang="ru-RU" b="1" dirty="0">
                <a:solidFill>
                  <a:srgbClr val="FFFF00"/>
                </a:solidFill>
              </a:rPr>
              <a:t>Эксперт ДОУ:</a:t>
            </a:r>
          </a:p>
          <a:p>
            <a:pPr algn="r"/>
            <a:r>
              <a:rPr lang="ru-RU" b="1" dirty="0" err="1">
                <a:solidFill>
                  <a:srgbClr val="FFFF00"/>
                </a:solidFill>
              </a:rPr>
              <a:t>Сайнароева</a:t>
            </a:r>
            <a:r>
              <a:rPr lang="ru-RU" b="1" dirty="0">
                <a:solidFill>
                  <a:srgbClr val="FFFF00"/>
                </a:solidFill>
              </a:rPr>
              <a:t> Э.М.</a:t>
            </a:r>
          </a:p>
          <a:p>
            <a:pPr algn="r"/>
            <a:r>
              <a:rPr lang="ru-RU" b="1" dirty="0">
                <a:solidFill>
                  <a:srgbClr val="FFFF00"/>
                </a:solidFill>
              </a:rPr>
              <a:t>/заведующая ГБДОУ «Детский сад №6 </a:t>
            </a:r>
            <a:r>
              <a:rPr lang="ru-RU" b="1" dirty="0" err="1">
                <a:solidFill>
                  <a:srgbClr val="FFFF00"/>
                </a:solidFill>
              </a:rPr>
              <a:t>г.Сунжа</a:t>
            </a:r>
            <a:r>
              <a:rPr lang="ru-RU" b="1" dirty="0">
                <a:solidFill>
                  <a:srgbClr val="FFFF00"/>
                </a:solidFill>
              </a:rPr>
              <a:t> «Волшебная страна»/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038369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пк\Desktop\Солнечная башня\IMG_20191218_11180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355976" y="4869160"/>
            <a:ext cx="47880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 smtClean="0">
                <a:solidFill>
                  <a:srgbClr val="00B050"/>
                </a:solidFill>
              </a:rPr>
              <a:t>Проектная мощность-180 чел.</a:t>
            </a:r>
          </a:p>
          <a:p>
            <a:r>
              <a:rPr lang="ru-RU" sz="2400" b="1" i="1" dirty="0" smtClean="0">
                <a:solidFill>
                  <a:srgbClr val="00B050"/>
                </a:solidFill>
              </a:rPr>
              <a:t>6-групп.</a:t>
            </a:r>
          </a:p>
          <a:p>
            <a:r>
              <a:rPr lang="ru-RU" sz="2400" b="1" i="1" dirty="0" smtClean="0">
                <a:solidFill>
                  <a:srgbClr val="00B050"/>
                </a:solidFill>
              </a:rPr>
              <a:t>Год постройки-2016г.</a:t>
            </a:r>
            <a:endParaRPr lang="ru-RU" sz="2400" b="1" i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53246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пк\Desktop\Солнечная башня\IMG_20191218_11402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851920" y="4725144"/>
            <a:ext cx="52920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 smtClean="0">
                <a:solidFill>
                  <a:srgbClr val="FF0000"/>
                </a:solidFill>
              </a:rPr>
              <a:t>Обсуждение ШКАЛ МКДО, Концепции МКДО с рабочей группой ГБДОУ «Солнечная башня»</a:t>
            </a:r>
            <a:endParaRPr lang="ru-RU" sz="2400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70194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 descr="C:\Users\пк\Desktop\Солнечная башня\IMG_20191218_11130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004048" y="5445224"/>
            <a:ext cx="38164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 smtClean="0">
                <a:solidFill>
                  <a:srgbClr val="00B050"/>
                </a:solidFill>
              </a:rPr>
              <a:t>Зона «Ингушетия моя» </a:t>
            </a:r>
          </a:p>
          <a:p>
            <a:r>
              <a:rPr lang="ru-RU" sz="2400" b="1" i="1" dirty="0">
                <a:solidFill>
                  <a:srgbClr val="00B050"/>
                </a:solidFill>
              </a:rPr>
              <a:t> </a:t>
            </a:r>
            <a:r>
              <a:rPr lang="ru-RU" sz="2400" b="1" i="1" dirty="0" smtClean="0">
                <a:solidFill>
                  <a:srgbClr val="00B050"/>
                </a:solidFill>
              </a:rPr>
              <a:t>              /НРК/</a:t>
            </a:r>
            <a:endParaRPr lang="ru-RU" sz="2400" b="1" i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86478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C:\Users\пк\Desktop\Солнечная башня\IMG_20191218_11145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139952" y="5373216"/>
            <a:ext cx="45365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 smtClean="0">
                <a:solidFill>
                  <a:srgbClr val="FFFF00"/>
                </a:solidFill>
              </a:rPr>
              <a:t>Предметно-развивающая среда в средней группе «Звездочки»</a:t>
            </a:r>
            <a:endParaRPr lang="ru-RU" sz="2400" b="1" i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44010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C:\Users\пк\Desktop\Солнечная башня\IMG_20191218_11261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788024" y="4797152"/>
            <a:ext cx="43559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 smtClean="0">
                <a:solidFill>
                  <a:srgbClr val="002060"/>
                </a:solidFill>
              </a:rPr>
              <a:t>Непосредственно-образовательная область в средней группе «Звездочки»</a:t>
            </a:r>
            <a:endParaRPr lang="ru-RU" sz="2400" b="1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72387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C:\Users\пк\Desktop\Солнечная башня\IMG_20191218_11330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788024" y="4437112"/>
            <a:ext cx="43559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 smtClean="0">
                <a:solidFill>
                  <a:srgbClr val="00B050"/>
                </a:solidFill>
              </a:rPr>
              <a:t>«Сенсорная комната» ГБДОУ «Солнечная башня». Дети рисуют на песке руками.</a:t>
            </a:r>
            <a:endParaRPr lang="ru-RU" sz="2400" b="1" i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67599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C:\Users\пк\Desktop\Солнечная башня\IMG_20191218_11344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142" y="-203675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699792" y="4797152"/>
            <a:ext cx="38884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</a:rPr>
              <a:t>Релаксация в сухом бассейне в «Сенсорной комнате».</a:t>
            </a:r>
            <a:endParaRPr lang="ru-RU" sz="2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47017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C:\Users\пк\Desktop\Солнечная башня\IMG_20191218_11215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504" y="-53144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220072" y="4293096"/>
            <a:ext cx="38164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Воспитанники средней группы «Звездочки» на спортивной площадке.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154281231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52</TotalTime>
  <Words>173</Words>
  <Application>Microsoft Office PowerPoint</Application>
  <PresentationFormat>Экран (4:3)</PresentationFormat>
  <Paragraphs>29</Paragraphs>
  <Slides>14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Апекс</vt:lpstr>
      <vt:lpstr>Апробация мониторинга качества ДО в ГБДОУ «Детский сад №7 г.Назрань «Сонечная башня»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ЗА ВНИМАНИЕ!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Апробация мониторинга качества ДО в ГБДОУ «Детский сад №7 г.Назрань «Сонечная башня»</dc:title>
  <dc:creator>пк</dc:creator>
  <cp:lastModifiedBy>пк</cp:lastModifiedBy>
  <cp:revision>6</cp:revision>
  <dcterms:created xsi:type="dcterms:W3CDTF">2019-12-18T13:52:46Z</dcterms:created>
  <dcterms:modified xsi:type="dcterms:W3CDTF">2019-12-18T14:46:55Z</dcterms:modified>
</cp:coreProperties>
</file>