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17F8-0CE1-4FB8-A093-7EEFDD4C0C9C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64C1-E006-4EB0-B060-A5A1A1B62B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17F8-0CE1-4FB8-A093-7EEFDD4C0C9C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64C1-E006-4EB0-B060-A5A1A1B62B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17F8-0CE1-4FB8-A093-7EEFDD4C0C9C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64C1-E006-4EB0-B060-A5A1A1B62B3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17F8-0CE1-4FB8-A093-7EEFDD4C0C9C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64C1-E006-4EB0-B060-A5A1A1B62B3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17F8-0CE1-4FB8-A093-7EEFDD4C0C9C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64C1-E006-4EB0-B060-A5A1A1B62B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17F8-0CE1-4FB8-A093-7EEFDD4C0C9C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64C1-E006-4EB0-B060-A5A1A1B62B3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17F8-0CE1-4FB8-A093-7EEFDD4C0C9C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64C1-E006-4EB0-B060-A5A1A1B62B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17F8-0CE1-4FB8-A093-7EEFDD4C0C9C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64C1-E006-4EB0-B060-A5A1A1B62B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17F8-0CE1-4FB8-A093-7EEFDD4C0C9C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64C1-E006-4EB0-B060-A5A1A1B62B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17F8-0CE1-4FB8-A093-7EEFDD4C0C9C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64C1-E006-4EB0-B060-A5A1A1B62B3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17F8-0CE1-4FB8-A093-7EEFDD4C0C9C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64C1-E006-4EB0-B060-A5A1A1B62B3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AB017F8-0CE1-4FB8-A093-7EEFDD4C0C9C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4D964C1-E006-4EB0-B060-A5A1A1B62B3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411810"/>
          </a:xfrm>
        </p:spPr>
        <p:txBody>
          <a:bodyPr>
            <a:normAutofit/>
          </a:bodyPr>
          <a:lstStyle/>
          <a:p>
            <a:r>
              <a:rPr lang="ru-RU" b="1" dirty="0" smtClean="0"/>
              <a:t>Апробация мониторинга качества ДО в ГБДОУ «Детский сад №3 </a:t>
            </a:r>
            <a:r>
              <a:rPr lang="ru-RU" b="1" dirty="0" err="1" smtClean="0"/>
              <a:t>г.Карабулак</a:t>
            </a:r>
            <a:r>
              <a:rPr lang="ru-RU" b="1" dirty="0" smtClean="0"/>
              <a:t> «Подснежник»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92888" cy="1752600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Эксперт ДОУ:</a:t>
            </a:r>
          </a:p>
          <a:p>
            <a:pPr algn="r"/>
            <a:r>
              <a:rPr lang="ru-RU" sz="2400" b="1" dirty="0" err="1" smtClean="0">
                <a:solidFill>
                  <a:srgbClr val="002060"/>
                </a:solidFill>
              </a:rPr>
              <a:t>Сайнароева</a:t>
            </a:r>
            <a:r>
              <a:rPr lang="ru-RU" sz="2400" b="1" dirty="0" smtClean="0">
                <a:solidFill>
                  <a:srgbClr val="002060"/>
                </a:solidFill>
              </a:rPr>
              <a:t> Э.М.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/заведующая ГБДОУ «Детский сад №6 </a:t>
            </a:r>
            <a:r>
              <a:rPr lang="ru-RU" sz="2400" b="1" dirty="0" err="1" smtClean="0">
                <a:solidFill>
                  <a:srgbClr val="002060"/>
                </a:solidFill>
              </a:rPr>
              <a:t>г.Сунжа</a:t>
            </a:r>
            <a:r>
              <a:rPr lang="ru-RU" sz="2400" b="1" dirty="0" smtClean="0">
                <a:solidFill>
                  <a:srgbClr val="002060"/>
                </a:solidFill>
              </a:rPr>
              <a:t> «Волшебная страна»/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263">
        <p:checker/>
      </p:transition>
    </mc:Choice>
    <mc:Fallback xmlns="">
      <p:transition spd="slow" advTm="7263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пк\Desktop\подснежник\IMG-20191210-WA0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3968" y="4149080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Игровые зоны в старшей группе «Колобок»                              /парикмахерская, медицинская, «кухня» и др../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5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9"/>
    </mc:Choice>
    <mc:Fallback xmlns="">
      <p:transition spd="slow" advTm="582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пк\Desktop\подснежник\IMG_20191209_121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5013176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Зона  «Край родной» /НРК/.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2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9"/>
    </mc:Choice>
    <mc:Fallback xmlns="">
      <p:transition spd="slow" advTm="579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пк\Desktop\подснежник\IMG_20191209_1217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4941168"/>
            <a:ext cx="5724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Медицинские карты воспитанников ГБДОУ «Детский сад №3 </a:t>
            </a:r>
            <a:r>
              <a:rPr lang="ru-RU" sz="2400" b="1" dirty="0" err="1" smtClean="0">
                <a:solidFill>
                  <a:schemeClr val="bg1"/>
                </a:solidFill>
              </a:rPr>
              <a:t>г.Карабулак</a:t>
            </a:r>
            <a:r>
              <a:rPr lang="ru-RU" sz="2400" b="1" dirty="0" smtClean="0">
                <a:solidFill>
                  <a:schemeClr val="bg1"/>
                </a:solidFill>
              </a:rPr>
              <a:t> «Подснежник».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1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0"/>
    </mc:Choice>
    <mc:Fallback xmlns="">
      <p:transition spd="slow" advTm="586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пк\Desktop\подснежник\IMG_20191209_122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5373216"/>
            <a:ext cx="341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    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Пищеблок.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7"/>
    </mc:Choice>
    <mc:Fallback xmlns="">
      <p:transition spd="slow" advTm="613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пк\Desktop\подснежник\IMG_20191209_1218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5373216"/>
            <a:ext cx="3484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Медицинский блок.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9318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7"/>
    </mc:Choice>
    <mc:Fallback xmlns="">
      <p:transition spd="slow" advTm="630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пк\Desktop\подснежник\IMG_20191209_123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4581128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Игровая деятельность с воспитанниками старшей группы  «Колобок».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7"/>
    </mc:Choice>
    <mc:Fallback xmlns="">
      <p:transition spd="slow" advTm="591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7" name="Picture 3" descr="C:\Users\пк\Desktop\подснежник\IMG-20191210-WA0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85800"/>
            <a:ext cx="8496944" cy="59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4677236"/>
            <a:ext cx="586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Показ работ  непосредственно-образовательной деятельности по рисованию.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4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6"/>
    </mc:Choice>
    <mc:Fallback xmlns="">
      <p:transition spd="slow" advTm="556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СПАСИБО ЗА ВНИМАНИЕ!</a:t>
            </a:r>
            <a:endParaRPr lang="ru-RU" sz="44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8701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400" b="1" dirty="0">
                <a:solidFill>
                  <a:srgbClr val="002060"/>
                </a:solidFill>
              </a:rPr>
              <a:t>Эксперт ДОУ: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err="1">
                <a:solidFill>
                  <a:srgbClr val="002060"/>
                </a:solidFill>
              </a:rPr>
              <a:t>Сайнароева</a:t>
            </a:r>
            <a:r>
              <a:rPr lang="ru-RU" sz="2400" b="1" dirty="0">
                <a:solidFill>
                  <a:srgbClr val="002060"/>
                </a:solidFill>
              </a:rPr>
              <a:t> Э.М.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/заведующая ГБДОУ «Детский сад №</a:t>
            </a:r>
            <a:r>
              <a:rPr lang="ru-RU" sz="2400" b="1" dirty="0" smtClean="0">
                <a:solidFill>
                  <a:srgbClr val="002060"/>
                </a:solidFill>
              </a:rPr>
              <a:t>6                                              </a:t>
            </a:r>
            <a:r>
              <a:rPr lang="ru-RU" sz="2400" b="1" dirty="0" err="1">
                <a:solidFill>
                  <a:srgbClr val="002060"/>
                </a:solidFill>
              </a:rPr>
              <a:t>г.Сунжа</a:t>
            </a:r>
            <a:r>
              <a:rPr lang="ru-RU" sz="2400" b="1" dirty="0">
                <a:solidFill>
                  <a:srgbClr val="002060"/>
                </a:solidFill>
              </a:rPr>
              <a:t> «Волшебная страна»/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17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пк\Desktop\подснежник\IMG-20191210-WA0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4509120"/>
            <a:ext cx="5436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Проектная мощность на 220 чел.;                                                              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Год постройки-2014г.;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12 групп.                                                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4"/>
    </mc:Choice>
    <mc:Fallback xmlns="">
      <p:transition spd="slow" advTm="521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пк\Desktop\подснежник\IMG_20191209_1206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013176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chemeClr val="bg1"/>
                </a:solidFill>
              </a:rPr>
              <a:t>ГБДОУ  «Детский сад №3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г.Карабулак</a:t>
            </a:r>
            <a:r>
              <a:rPr lang="ru-RU" sz="2400" b="1" i="1" dirty="0" smtClean="0">
                <a:solidFill>
                  <a:schemeClr val="bg1"/>
                </a:solidFill>
              </a:rPr>
              <a:t> «Подснежник». </a:t>
            </a:r>
          </a:p>
          <a:p>
            <a:pPr algn="r"/>
            <a:r>
              <a:rPr lang="ru-RU" sz="2400" b="1" i="1" dirty="0" smtClean="0">
                <a:solidFill>
                  <a:schemeClr val="bg1"/>
                </a:solidFill>
              </a:rPr>
              <a:t>Обсуждение с коллегами ООП ДО.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8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8"/>
    </mc:Choice>
    <mc:Fallback xmlns="">
      <p:transition spd="slow" advTm="577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пк\Desktop\подснежник\IMG_20191210_095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4509120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Обсуждение с рабочей группой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Концепции МКДО;</a:t>
            </a:r>
          </a:p>
          <a:p>
            <a:pPr algn="ctr"/>
            <a:r>
              <a:rPr lang="ru-RU" sz="2400" b="1" dirty="0" smtClean="0"/>
              <a:t>ШКАЛ МКДО.                                                        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4259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0"/>
    </mc:Choice>
    <mc:Fallback xmlns="">
      <p:transition spd="slow" advTm="738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к\Desktop\подснежник\IMG_20191209_120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5013176"/>
            <a:ext cx="529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Просмотр Рабочей Программы, разработанной  воспитателями старшей группы «Колобок».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7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2"/>
    </mc:Choice>
    <mc:Fallback xmlns="">
      <p:transition spd="slow" advTm="751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к\Desktop\подснежник\IMG_20191209_120509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5301209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Беседа с детьми старшей группы «Колобок» о питании.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0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6"/>
    </mc:Choice>
    <mc:Fallback xmlns="">
      <p:transition spd="slow" advTm="727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к\Desktop\подснежник\IMG-20191210-WA0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9124"/>
            <a:ext cx="8856984" cy="612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4645878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Художественно-эстетическое развитие.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Непосредственно-образовательная деятельность по рисованию в старшей группе «Колобок».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6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6"/>
    </mc:Choice>
    <mc:Fallback xmlns="">
      <p:transition spd="slow" advTm="726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пк\Desktop\подснежник\IMG-20191210-WA0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488832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515719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«Сенсорная комната». Дети проводят релаксацию.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0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4"/>
    </mc:Choice>
    <mc:Fallback xmlns="">
      <p:transition spd="slow" advTm="668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пк\Desktop\подснежник\IMG-20191210-WA0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4437112"/>
            <a:ext cx="4788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Познавательное развитие. 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Непосредственно-образовательная деятельность по математике в старшей группе «Колобок».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1"/>
    </mc:Choice>
    <mc:Fallback xmlns="">
      <p:transition spd="slow" advTm="662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154</TotalTime>
  <Words>194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Апробация мониторинга качества ДО в ГБДОУ «Детский сад №3 г.Карабулак «Подснежник»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Эксперт ДОУ: Сайнароева Э.М. /заведующая ГБДОУ «Детский сад №6                                              г.Сунжа «Волшебная страна»/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21</cp:revision>
  <dcterms:created xsi:type="dcterms:W3CDTF">2019-12-10T06:33:56Z</dcterms:created>
  <dcterms:modified xsi:type="dcterms:W3CDTF">2019-12-11T13:55:28Z</dcterms:modified>
</cp:coreProperties>
</file>