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1" r:id="rId2"/>
    <p:sldId id="264" r:id="rId3"/>
    <p:sldId id="281" r:id="rId4"/>
    <p:sldId id="257" r:id="rId5"/>
    <p:sldId id="267" r:id="rId6"/>
    <p:sldId id="259" r:id="rId7"/>
    <p:sldId id="268" r:id="rId8"/>
    <p:sldId id="271" r:id="rId9"/>
    <p:sldId id="272" r:id="rId10"/>
    <p:sldId id="273" r:id="rId11"/>
    <p:sldId id="274" r:id="rId12"/>
    <p:sldId id="277" r:id="rId13"/>
    <p:sldId id="275" r:id="rId14"/>
    <p:sldId id="280" r:id="rId15"/>
    <p:sldId id="276" r:id="rId16"/>
    <p:sldId id="283" r:id="rId17"/>
    <p:sldId id="28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1554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78323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56876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49629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336260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18848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64383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62619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80332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13002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84432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46434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50146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33294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05401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48657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52737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76265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5CA4-DAE5-4946-A5F0-0B4DD6C8E9FC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4462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au-ra.ru/netcat_files/2879_173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731861" y="487862"/>
            <a:ext cx="10604499" cy="117370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ЛАБОРАТОРИЯ</a:t>
            </a:r>
            <a:endParaRPr lang="ru-RU" altLang="ru-RU" sz="1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«НАУРАША В СТРАНЕ НАУРАНДИИ»</a:t>
            </a:r>
          </a:p>
          <a:p>
            <a:pPr algn="r">
              <a:buNone/>
            </a:pPr>
            <a:r>
              <a:rPr lang="ru-RU" altLang="ru-RU" sz="7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                                     </a:t>
            </a:r>
            <a:endParaRPr lang="ru-RU" altLang="ru-RU" sz="2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                                 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RU" sz="8000" dirty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11318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960" y="1417638"/>
            <a:ext cx="6214300" cy="3740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34110" y="51583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 № 7»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Власова Ю.А.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0872" y="163773"/>
            <a:ext cx="645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 № 7»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8603" y="6332560"/>
            <a:ext cx="1760561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2018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8004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4100" y="990600"/>
            <a:ext cx="44831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«ЭЛЕКТРИЧЕСТВО»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ОБЩЕЕ ПРЕДСТАВЛЕНИЕ ОБ ЭЛЕКТРИЧЕСТВЕ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ПОНЯТИЯМИ «ЭЛЕКТРИЧЕСКИЙ ТОК», «НАПРЯЖЕНИЕ»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ПРАВИЛАМИ БЕЗОПАСНОСТИ ПРИ РАБОТЕ С ЭЛЕКТРИЧЕСТВОМ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ИЗМЕРЯТЬ НАПРЯЖЕНИЕ В ПРОСТЕЙШИХ ЦЕПЯХ ЭЛЕКТРИЧЕСКОГО ТОКА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ИНТЕРЕСА ДЕТЕЙ К ИССЛЕДОВАНИЯМ И ЭКСПЕРИМЕНТАМ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57" y="990600"/>
            <a:ext cx="6995543" cy="48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44778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0" y="1308100"/>
            <a:ext cx="4724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«КИСЛОТНОСТЬ»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ПОНЯТИЕМ «КИСЛОТНОСТЬ»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ИЗМЕРЯТЬ КИСЛОТНОСТЬ РАЗНЫХ ПРОДУКТОВ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ПОЛЕЗНЫМИ И ВРЕДНЫМИ СВОЙСТВАМИ ПРОДУКТОВ, СОДЕРЖАЩИХ КИСЛОТЫ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ИНТЕРЕСА ДЕТЕЙ К ИССЛЕДОВАНИЯМ И ЭКСПЕРИМЕНТАМ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760"/>
            <a:ext cx="7249569" cy="5063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23609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6900" y="1219200"/>
            <a:ext cx="52451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«ПУЛЬС»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ОРГАНАМИ КРОВООБРАЩЕНИЯ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И УТОЧНЯТЬ ПРЕДСТАВЛЕНИЯ ДЕТЕЙ ОБ УСТРОЙСТВЕ И ФУНКЦИОНИРОВАНИИ ЧЕЛОВЕЧЕСКОГО ОРГАНИЗМА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ИЗМЕРЯТЬ ПУЛЬС ЧЕЛОВЕКА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СТРЕМЛЕНИЕ ВЕСТИ И ПОДДЕРЖИВАТЬ ЗДОРОВЫЙ ОБРАЗ ЖИЗНИ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ИНТЕРЕСА ДЕТЕЙ К ИССЛЕДОВАНИЯМ И ЭКСПЕРИМЕНТАМ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" y="1002688"/>
            <a:ext cx="6755831" cy="5049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57145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5700" y="1155700"/>
            <a:ext cx="4597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«СИЛА»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ПОНЯТИЕМ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 КАК ФИЗИЧЕСКОЙ ВЕЛИЧИНЫ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ПОНЯТИЕМ «ВЕС ПРЕДМЕТА»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ИЗМЕРЯТЬ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СРАВНИВАТЬ СИЛУ С ПОМОЩЬЮ ПРИБОРА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ИНТЕРЕСА ДЕТЕЙ К ИССЛЕДОВАНИЯМ И ЭКСПЕРИМЕНТАМ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" y="753281"/>
            <a:ext cx="7421635" cy="5183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68866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46900" y="1155700"/>
            <a:ext cx="52451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«МАГНИТНОЕ ПОЛЕ»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ПОНЯТИЯМИ «МАГНИТНОЕ ПОЛЕ», «МАГНИТНОЕ ПОЛЕ ЗЕМЛИ», «МАГНИТНЫЕ И НЕМАГНИТНЫЕ МАТЕРИАЛЫ», «КОЛЬЦЕВОЙ И ПЛОСКИЙ МАГНИТЫ»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ИЗМЕРЯТЬ ПОЛЕ РАЗЛИЧНЫХ МАГНИТОВ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НА ПРИМЕРАХ ВЗАИМОДЕЙСТВИЕ МАГНИТОВ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ИНТЕРЕСА ДЕТЕЙ К ИССЛЕДОВАНИЯМ И ЭКСПЕРИМЕНТАМ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" y="556106"/>
            <a:ext cx="6668295" cy="5585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08278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7600" y="1040527"/>
            <a:ext cx="4622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«ЗВУК»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ОРГАНОМ СЛУХА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ПЕРВИЧНЫЕ ЗНАНИЯ О ЗВУКЕ КАК О ФИЗИЧЕСКОМ ЯВЛЕНИИ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ПОНЯТИЯМИ «ЗВУК», «ЗВУКОВАЯ ВОЛНА», «ВЫСОКИЕ И НИЗКИЕ, ГРОМКИЕ И ТИХИЕ ЗВУКИ»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ДЕТЯМ ВРЕД ГРОМКИХ ЗВУКОВ, РАССКАЗАТЬ О ПЛОХОМ ВОЗДЕЙСТВИИ ДЛИТЕЛЬНОГО ШУМА НА ОРГАНИЗМ ЧЕЛОВЕКА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ИНТЕРЕСА ДЕТЕЙ К ИССЛЕДОВАНИЯМ И ЭКСПЕРИМЕНТАМ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66" y="736979"/>
            <a:ext cx="7047343" cy="5474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1042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55" y="656686"/>
            <a:ext cx="5148596" cy="54575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84370" y="486982"/>
            <a:ext cx="48432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дети — уверенные пользователи планшетов, сотовых телефонов и гаджетов. Им вполне по силам освоить и Цифровую Лабораторию. Хотите научить ребёнка ставить перед собой цели и добиваться результатов, правильно реагировать на неудачи и идти вперёд? Развить в них любознательность, стремление к познанию и открытиям? Тогда детская цифровая лаборатория «НАУРАША в стране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Наурандии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поможет вам в этом!</a:t>
            </a:r>
          </a:p>
        </p:txBody>
      </p:sp>
    </p:spTree>
    <p:extLst>
      <p:ext uri="{BB962C8B-B14F-4D97-AF65-F5344CB8AC3E}">
        <p14:creationId xmlns="" xmlns:p14="http://schemas.microsoft.com/office/powerpoint/2010/main" val="1360152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49538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785" y="517099"/>
            <a:ext cx="11395882" cy="22124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Цифровая лаборатория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Наураша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стране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Наурандии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приоткрывает дверь дошкольникам в мир физики, химии, биологии с надеждой, что они продолжат изучение всех этих предметных областей в средней и старшей школе с большим интересом и желанием.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11318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384" y="2560700"/>
            <a:ext cx="6058683" cy="4043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74466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11" y="503663"/>
            <a:ext cx="10931856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дошкольного возраста диалектического мышления, т.е. Способности видеть многообразие мира в системе взаимосвязей и взаимозависимостей;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познавательного опыта в обобщенном виде с помощью наглядных средств (эталонов, символов, условных заместителей, моделей);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 развития опытно-экспериментальной деятельности детей путем включения их в мыслительные, моделирующие и преобразующие действия;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инициативы, сообразительности, пытливости, критичности, самостоятельности;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кругозора детей посредством введения в более широкую пространственную и временную перспективу;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гуманно-ценностного отношения к окружающей действительности.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388136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11318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AutoShape 2" descr="http://www.doshkolka.ru/images/catalog/product/resized/naurasha-6_190x190.jpg"/>
          <p:cNvSpPr>
            <a:spLocks noChangeAspect="1" noChangeArrowheads="1"/>
          </p:cNvSpPr>
          <p:nvPr/>
        </p:nvSpPr>
        <p:spPr bwMode="auto">
          <a:xfrm>
            <a:off x="1851024" y="1968502"/>
            <a:ext cx="4727576" cy="4610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http://www.doshkolka.ru/images/catalog/product/resized/naurasha-6_190x1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http://www.doshkolka.ru/images/catalog/product/resized/naurasha-6_190x190.jpg"/>
          <p:cNvSpPr>
            <a:spLocks noChangeAspect="1" noChangeArrowheads="1"/>
          </p:cNvSpPr>
          <p:nvPr/>
        </p:nvSpPr>
        <p:spPr bwMode="auto">
          <a:xfrm>
            <a:off x="4892675" y="600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 descr="http://nau-ra.ru/netcat_files/2879_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673100"/>
            <a:ext cx="5613400" cy="618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14400" y="673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+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376" y="285751"/>
            <a:ext cx="583690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состоит из восьми сцен, посвященных разным темам (по количеству датчиков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магнитное поле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пульс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кислотность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4954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1" y="338879"/>
            <a:ext cx="1091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67" y="996203"/>
            <a:ext cx="3534096" cy="2579890"/>
          </a:xfrm>
          <a:prstGeom prst="rect">
            <a:avLst/>
          </a:prstGeom>
        </p:spPr>
      </p:pic>
      <p:pic>
        <p:nvPicPr>
          <p:cNvPr id="1026" name="Picture 2" descr="C:\Users\Администратор\Desktop\nchsh078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4213" y="1054100"/>
            <a:ext cx="3405188" cy="2539703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nchsh078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7399" y="1017587"/>
            <a:ext cx="3380409" cy="257228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nchsh078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8846" y="3745794"/>
            <a:ext cx="3911600" cy="2778866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nchsh0784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4266" y="3792538"/>
            <a:ext cx="3827054" cy="2760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336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495800" y="887104"/>
            <a:ext cx="5740021" cy="44341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Мультипликационный герой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Наураша</a:t>
            </a:r>
            <a:r>
              <a:rPr lang="ru-RU" sz="3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маленьким исследователям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датчиков познакомиться с различными явлениями в игровой увлекательной форме.</a:t>
            </a:r>
          </a:p>
          <a:p>
            <a:pPr algn="r"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</a:t>
            </a:r>
            <a:endParaRPr lang="ru-RU" alt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11318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logicplay.ru/upload/iblock/a8d/a8d9052ccb68e688efa76736db2c38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9700"/>
            <a:ext cx="4137025" cy="656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87624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01003" y="180623"/>
            <a:ext cx="9853684" cy="4630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Администратор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0518" y="862895"/>
            <a:ext cx="5084262" cy="2862439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d860da34544b8719b7c2a46b95efbee4-8-500x2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454" y="3826933"/>
            <a:ext cx="5061922" cy="2844800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d860da34544b8719b7c2a46b95efbee4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0133" y="3793482"/>
            <a:ext cx="5068711" cy="2846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11690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7300" y="850900"/>
            <a:ext cx="4406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«ТЕМПЕРАТУРА»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ПОНЯТИЯМИ «ТЕМПЕРАТУРА», «ГРАДУС», «НОЛЬ ГРАДУСОВ», «ТЕМПЕРАТУРА ТЕЛА ЧЕЛОВЕКА», «КОМФОРТНАЯ ТЕМПЕРАТУРА», «КИПЕНИЕ И ЗАМЕРЗАНИЕ ВОДЫ»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РЕБЕНКА ИЗМЕРЯТЬ ТЕМПЕРАТУРУ РАЗЛИЧНЫХ ОБЪЕКТОВ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ИНТЕРЕСА ДЕТЕЙ К ИССЛЕДОВАНИЯМ И ЭКСПЕРИМЕНТАМ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49" y="682388"/>
            <a:ext cx="7340451" cy="5126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36510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53400" y="863600"/>
            <a:ext cx="38735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«СВЕТ»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ПОНЯТИЯМИ «СВЕТ», «СКОРОСТЬ СВЕТА», «ОСВЕЩЕННОСТЬ»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СРАВНИВАТЬ ОСВЕЩЕННОСТЬ РАЗЛИЧНЫХ ОБЪЕКТОВ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ИНТЕРЕСА ДЕТЕЙ К ИССЛЕДОВАНИЯМ И ЭКСПЕРИМЕНТАМ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ОБЪЯСНИТЬ, КАК ОСВЕЩЕННОСТЬ ВЛИЯЕТ НА ЖИЗНЬ РАСТЕНИЙ И ДРУГИХ ЖИВЫХ ОРГАНИЗМОВ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09" y="863600"/>
            <a:ext cx="7743143" cy="54080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66423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499</TotalTime>
  <Words>619</Words>
  <Application>Microsoft Office PowerPoint</Application>
  <PresentationFormat>Произвольный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Контур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Зеткина</dc:creator>
  <cp:lastModifiedBy>Пользователь Windows</cp:lastModifiedBy>
  <cp:revision>52</cp:revision>
  <dcterms:created xsi:type="dcterms:W3CDTF">2016-08-17T15:49:35Z</dcterms:created>
  <dcterms:modified xsi:type="dcterms:W3CDTF">2018-03-25T17:10:36Z</dcterms:modified>
</cp:coreProperties>
</file>