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67" autoAdjust="0"/>
    <p:restoredTop sz="94676" autoAdjust="0"/>
  </p:normalViewPr>
  <p:slideViewPr>
    <p:cSldViewPr>
      <p:cViewPr varScale="1">
        <p:scale>
          <a:sx n="62" d="100"/>
          <a:sy n="62" d="100"/>
        </p:scale>
        <p:origin x="-2658" y="-9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8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" y="857473"/>
            <a:ext cx="6821286" cy="4362599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632" y="6084168"/>
            <a:ext cx="6480720" cy="2952328"/>
          </a:xfrm>
        </p:spPr>
        <p:txBody>
          <a:bodyPr>
            <a:normAutofit/>
          </a:bodyPr>
          <a:lstStyle/>
          <a:p>
            <a:pPr indent="365125"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Напоминаем, что на территории Свердловской области с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2009 года действует Закон № 73-ОЗ,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ограничивает нахождение детей, не достигших возраста 16 лет  в общественных местах без сопровождения родителей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период с 22:00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06:00 ч.</a:t>
            </a:r>
            <a:b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За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данного закона предусмотрен штраф на родителей от 1000 до 5000 рублей.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Просим Вас обеспечить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 своих детей и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b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не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допускать нарушения «Комендантского часа»!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80728" y="11088"/>
            <a:ext cx="561662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22:00 до 06:00 </a:t>
            </a:r>
          </a:p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ремя ответственности родителей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3833336"/>
            <a:ext cx="68580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родители!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образования городского округа Первоуральск поздравляет Вас С Новым годом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28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80" y="0"/>
            <a:ext cx="6495960" cy="2746646"/>
          </a:xfrm>
        </p:spPr>
      </p:pic>
      <p:sp>
        <p:nvSpPr>
          <p:cNvPr id="7" name="TextBox 6"/>
          <p:cNvSpPr txBox="1"/>
          <p:nvPr/>
        </p:nvSpPr>
        <p:spPr>
          <a:xfrm>
            <a:off x="482492" y="2644592"/>
            <a:ext cx="58326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родители!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образования городского округа Первоуральск поздравляет Вас С Новым годом!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9160" y="3567922"/>
            <a:ext cx="6486480" cy="5296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5125" algn="just"/>
            <a:r>
              <a:rPr lang="ru-RU" sz="178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Напоминаем</a:t>
            </a:r>
            <a:r>
              <a:rPr lang="ru-RU" sz="178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на территории Свердловской области с 2009 года действует Закон № 73-ОЗ, который ограничивает нахождение детей, не достигших возраста 16 лет  в общественных местах без сопровождения </a:t>
            </a:r>
            <a:r>
              <a:rPr lang="ru-RU" sz="178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родителей. </a:t>
            </a:r>
          </a:p>
          <a:p>
            <a:pPr indent="365125" algn="ctr"/>
            <a:r>
              <a:rPr lang="ru-RU" sz="178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78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01 октября по 30 </a:t>
            </a:r>
            <a:r>
              <a:rPr lang="ru-RU" sz="178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апреля </a:t>
            </a:r>
            <a:r>
              <a:rPr lang="ru-RU" sz="178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 </a:t>
            </a:r>
            <a:r>
              <a:rPr lang="ru-RU" sz="178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22:00 </a:t>
            </a:r>
            <a:r>
              <a:rPr lang="ru-RU" sz="178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 до </a:t>
            </a:r>
            <a:r>
              <a:rPr lang="ru-RU" sz="178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06:00 ч</a:t>
            </a:r>
            <a:r>
              <a:rPr lang="ru-RU" sz="178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65125" algn="ctr"/>
            <a:r>
              <a:rPr lang="ru-RU" sz="178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01 мая по 30 сентября – с 23:00 ч. до 06:00 ч.</a:t>
            </a:r>
            <a:r>
              <a:rPr lang="ru-RU" sz="178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365125" algn="ctr"/>
            <a:r>
              <a:rPr lang="ru-RU" sz="178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78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данного закона предусмотрен штраф </a:t>
            </a:r>
            <a:r>
              <a:rPr lang="ru-RU" sz="178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родителей от </a:t>
            </a:r>
            <a:r>
              <a:rPr lang="ru-RU" sz="178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1000 до 5000 рублей</a:t>
            </a:r>
            <a:r>
              <a:rPr lang="ru-RU" sz="178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65125" algn="just"/>
            <a:r>
              <a:rPr lang="ru-RU" sz="178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этот период подросткам, не достигшим возраста 16  лет, нельзя находиться в общественных местах, в том числе на улицах, в подъездах, дворовых площадках без сопровождения родителей (законных представителей). Обращаем внимание на то, что несовершеннолетний не может гулять в ночное время с друзьями, братьями и сестрами (другими родственниками), которым уже исполнилось 18 лет, потому что они не несут за него ответственность. Только родители </a:t>
            </a:r>
            <a:r>
              <a:rPr lang="ru-RU" sz="178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 </a:t>
            </a:r>
            <a:r>
              <a:rPr lang="ru-RU" sz="178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ребёнка.</a:t>
            </a:r>
            <a:r>
              <a:rPr lang="ru-RU" sz="178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78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8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78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Просим Вас обеспечить безопасность своих детей </a:t>
            </a:r>
            <a:r>
              <a:rPr lang="ru-RU" sz="178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78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78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8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78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178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допускать нарушения «Комендантского часа</a:t>
            </a:r>
            <a:r>
              <a:rPr lang="ru-RU" sz="178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»!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43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207</Words>
  <Application>Microsoft Office PowerPoint</Application>
  <PresentationFormat>Экран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Напоминаем, что на территории Свердловской области с 2009 года действует Закон № 73-ОЗ, который ограничивает нахождение детей, не достигших возраста 16 лет  в общественных местах без сопровождения родителей в период с 22:00 до 06:00 ч.    За нарушение данного закона предусмотрен штраф на родителей от 1000 до 5000 рублей.                Просим Вас обеспечить безопасность своих детей и            не допускать нарушения «Комендантского часа»!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Г. Шатова</dc:creator>
  <cp:lastModifiedBy>Ольга Г. Шатова</cp:lastModifiedBy>
  <cp:revision>5</cp:revision>
  <dcterms:created xsi:type="dcterms:W3CDTF">2019-12-23T06:31:49Z</dcterms:created>
  <dcterms:modified xsi:type="dcterms:W3CDTF">2019-12-23T07:13:20Z</dcterms:modified>
</cp:coreProperties>
</file>