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sldIdLst>
    <p:sldId id="256" r:id="rId2"/>
    <p:sldId id="302" r:id="rId3"/>
    <p:sldId id="280" r:id="rId4"/>
    <p:sldId id="270" r:id="rId5"/>
    <p:sldId id="272" r:id="rId6"/>
    <p:sldId id="273" r:id="rId7"/>
    <p:sldId id="275" r:id="rId8"/>
    <p:sldId id="276" r:id="rId9"/>
    <p:sldId id="274" r:id="rId10"/>
    <p:sldId id="284" r:id="rId11"/>
    <p:sldId id="315" r:id="rId12"/>
    <p:sldId id="316" r:id="rId13"/>
    <p:sldId id="258" r:id="rId14"/>
    <p:sldId id="281" r:id="rId15"/>
    <p:sldId id="282" r:id="rId16"/>
    <p:sldId id="283" r:id="rId17"/>
    <p:sldId id="285" r:id="rId18"/>
    <p:sldId id="286" r:id="rId19"/>
    <p:sldId id="287" r:id="rId20"/>
    <p:sldId id="289" r:id="rId21"/>
    <p:sldId id="290" r:id="rId22"/>
    <p:sldId id="291" r:id="rId23"/>
    <p:sldId id="292" r:id="rId24"/>
    <p:sldId id="293" r:id="rId25"/>
    <p:sldId id="266" r:id="rId26"/>
    <p:sldId id="313" r:id="rId27"/>
    <p:sldId id="312" r:id="rId28"/>
    <p:sldId id="294" r:id="rId29"/>
    <p:sldId id="296" r:id="rId30"/>
    <p:sldId id="295" r:id="rId31"/>
    <p:sldId id="297" r:id="rId32"/>
    <p:sldId id="267" r:id="rId33"/>
    <p:sldId id="298" r:id="rId34"/>
    <p:sldId id="299" r:id="rId35"/>
    <p:sldId id="300" r:id="rId36"/>
    <p:sldId id="301" r:id="rId37"/>
    <p:sldId id="307" r:id="rId38"/>
    <p:sldId id="306" r:id="rId39"/>
    <p:sldId id="305" r:id="rId40"/>
    <p:sldId id="304" r:id="rId41"/>
    <p:sldId id="303" r:id="rId42"/>
    <p:sldId id="308" r:id="rId43"/>
    <p:sldId id="269" r:id="rId44"/>
    <p:sldId id="309" r:id="rId45"/>
    <p:sldId id="310" r:id="rId46"/>
    <p:sldId id="311" r:id="rId47"/>
    <p:sldId id="271" r:id="rId48"/>
    <p:sldId id="259" r:id="rId49"/>
    <p:sldId id="278" r:id="rId50"/>
  </p:sldIdLst>
  <p:sldSz cx="9144000" cy="5143500" type="screen16x9"/>
  <p:notesSz cx="9882188" cy="6761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2274" y="-10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Аттестация</a:t>
            </a:r>
            <a:endParaRPr lang="ru-RU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Аттестация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ВКК</c:v>
                </c:pt>
                <c:pt idx="1">
                  <c:v>1КК</c:v>
                </c:pt>
                <c:pt idx="2">
                  <c:v>СЗД</c:v>
                </c:pt>
                <c:pt idx="3">
                  <c:v>Не аттестованы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33</c:v>
                </c:pt>
                <c:pt idx="2">
                  <c:v>1</c:v>
                </c:pt>
                <c:pt idx="3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562080163708346"/>
          <c:y val="0.16929165866461815"/>
          <c:w val="0.35437918474476404"/>
          <c:h val="0.8292407199100112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Возрастной ценз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до 30 лет</c:v>
                </c:pt>
                <c:pt idx="1">
                  <c:v>от 30-49 лет</c:v>
                </c:pt>
                <c:pt idx="2">
                  <c:v>от 50-54 лет</c:v>
                </c:pt>
                <c:pt idx="3">
                  <c:v>от 55-59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  <c:pt idx="1">
                  <c:v>30</c:v>
                </c:pt>
                <c:pt idx="2">
                  <c:v>8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Высшее</c:v>
                </c:pt>
                <c:pt idx="1">
                  <c:v>Среднее</c:v>
                </c:pt>
                <c:pt idx="2">
                  <c:v>Пед. Класс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</c:v>
                </c:pt>
                <c:pt idx="1">
                  <c:v>19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Стаж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до 1 года</c:v>
                </c:pt>
                <c:pt idx="1">
                  <c:v>от 1 до 3 лет</c:v>
                </c:pt>
                <c:pt idx="2">
                  <c:v>от 3 до 5 лет</c:v>
                </c:pt>
                <c:pt idx="3">
                  <c:v>от 5 до 10 лет </c:v>
                </c:pt>
                <c:pt idx="4">
                  <c:v>от 10 до 15 лет</c:v>
                </c:pt>
                <c:pt idx="5">
                  <c:v>от 15 до 20 лет</c:v>
                </c:pt>
                <c:pt idx="6">
                  <c:v>от 20 до 25 лет</c:v>
                </c:pt>
                <c:pt idx="7">
                  <c:v>от 25 лет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</c:v>
                </c:pt>
                <c:pt idx="1">
                  <c:v>7</c:v>
                </c:pt>
                <c:pt idx="2">
                  <c:v>7</c:v>
                </c:pt>
                <c:pt idx="3">
                  <c:v>6</c:v>
                </c:pt>
                <c:pt idx="4">
                  <c:v>6</c:v>
                </c:pt>
                <c:pt idx="5">
                  <c:v>12</c:v>
                </c:pt>
                <c:pt idx="6">
                  <c:v>1</c:v>
                </c:pt>
                <c:pt idx="7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0AFC8E-14F4-4113-97D3-1735D8CF1953}" type="doc">
      <dgm:prSet loTypeId="urn:microsoft.com/office/officeart/2005/8/layout/hierarchy6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D0CE82-2F30-4C6B-A6B0-D51720D8D7A1}">
      <dgm:prSet phldrT="[Текст]" custT="1"/>
      <dgm:spPr>
        <a:xfrm>
          <a:off x="3733099" y="1737"/>
          <a:ext cx="3801874" cy="253458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ru-RU" sz="3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Культурные практики</a:t>
          </a:r>
        </a:p>
      </dgm:t>
    </dgm:pt>
    <dgm:pt modelId="{13FD7FD6-85FD-4CF8-BE2E-60D5BB262DFD}" type="parTrans" cxnId="{D4998DE1-C28D-415C-926E-832998B2767B}">
      <dgm:prSet/>
      <dgm:spPr/>
      <dgm:t>
        <a:bodyPr/>
        <a:lstStyle/>
        <a:p>
          <a:endParaRPr lang="ru-RU"/>
        </a:p>
      </dgm:t>
    </dgm:pt>
    <dgm:pt modelId="{1254DBB5-7065-4790-8203-EA13FBD283B5}" type="sibTrans" cxnId="{D4998DE1-C28D-415C-926E-832998B2767B}">
      <dgm:prSet/>
      <dgm:spPr/>
      <dgm:t>
        <a:bodyPr/>
        <a:lstStyle/>
        <a:p>
          <a:endParaRPr lang="ru-RU"/>
        </a:p>
      </dgm:t>
    </dgm:pt>
    <dgm:pt modelId="{763D67CD-F6FD-4175-B685-41F5782FF49D}">
      <dgm:prSet phldrT="[Текст]"/>
      <dgm:spPr>
        <a:xfrm>
          <a:off x="6204318" y="3550153"/>
          <a:ext cx="3801874" cy="253458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Культурные практики, инициируемые, организуемые и направляемые взрослыми.</a:t>
          </a:r>
        </a:p>
      </dgm:t>
    </dgm:pt>
    <dgm:pt modelId="{2E316039-B89C-4868-92AE-ACE3AEBB576E}" type="parTrans" cxnId="{A310D6BD-D98B-4F08-972F-9570CC004D9B}">
      <dgm:prSet/>
      <dgm:spPr>
        <a:xfrm>
          <a:off x="5634037" y="2536320"/>
          <a:ext cx="2471218" cy="10138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6916"/>
              </a:lnTo>
              <a:lnTo>
                <a:pt x="2471218" y="506916"/>
              </a:lnTo>
              <a:lnTo>
                <a:pt x="2471218" y="1013833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C2D60638-8D68-4EBA-B3FB-4C4AD9CD9A74}" type="sibTrans" cxnId="{A310D6BD-D98B-4F08-972F-9570CC004D9B}">
      <dgm:prSet/>
      <dgm:spPr/>
      <dgm:t>
        <a:bodyPr/>
        <a:lstStyle/>
        <a:p>
          <a:endParaRPr lang="ru-RU"/>
        </a:p>
      </dgm:t>
    </dgm:pt>
    <dgm:pt modelId="{A3D4005E-863F-45A3-B7DC-B2D83F3E5762}">
      <dgm:prSet phldrT="[Текст]"/>
      <dgm:spPr>
        <a:xfrm>
          <a:off x="1261881" y="3550153"/>
          <a:ext cx="3801874" cy="253458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Культурные практики на основе инициатив самих детей.</a:t>
          </a:r>
        </a:p>
      </dgm:t>
    </dgm:pt>
    <dgm:pt modelId="{1C7ADF99-2905-4AB6-9B13-E9E6B1B1C45B}" type="sibTrans" cxnId="{734F274A-28F8-44CF-8D80-9D269758A0BB}">
      <dgm:prSet/>
      <dgm:spPr/>
      <dgm:t>
        <a:bodyPr/>
        <a:lstStyle/>
        <a:p>
          <a:endParaRPr lang="ru-RU"/>
        </a:p>
      </dgm:t>
    </dgm:pt>
    <dgm:pt modelId="{0FD05A9C-7510-486A-8536-76826CEF6877}" type="parTrans" cxnId="{734F274A-28F8-44CF-8D80-9D269758A0BB}">
      <dgm:prSet/>
      <dgm:spPr>
        <a:xfrm>
          <a:off x="3162818" y="2536320"/>
          <a:ext cx="2471218" cy="1013833"/>
        </a:xfrm>
        <a:custGeom>
          <a:avLst/>
          <a:gdLst/>
          <a:ahLst/>
          <a:cxnLst/>
          <a:rect l="0" t="0" r="0" b="0"/>
          <a:pathLst>
            <a:path>
              <a:moveTo>
                <a:pt x="2471218" y="0"/>
              </a:moveTo>
              <a:lnTo>
                <a:pt x="2471218" y="506916"/>
              </a:lnTo>
              <a:lnTo>
                <a:pt x="0" y="506916"/>
              </a:lnTo>
              <a:lnTo>
                <a:pt x="0" y="1013833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A641F84B-DF4E-497F-AA91-EFAB30580273}" type="pres">
      <dgm:prSet presAssocID="{7F0AFC8E-14F4-4113-97D3-1735D8CF1953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B4D37E-40DF-4F65-A1E7-B83D23C64BBA}" type="pres">
      <dgm:prSet presAssocID="{7F0AFC8E-14F4-4113-97D3-1735D8CF1953}" presName="hierFlow" presStyleCnt="0"/>
      <dgm:spPr/>
    </dgm:pt>
    <dgm:pt modelId="{AC6CEA4A-D139-4809-B3A6-704F7AE09D9B}" type="pres">
      <dgm:prSet presAssocID="{7F0AFC8E-14F4-4113-97D3-1735D8CF1953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1FD3D84-5CEF-4742-B7A4-888D99D0F219}" type="pres">
      <dgm:prSet presAssocID="{11D0CE82-2F30-4C6B-A6B0-D51720D8D7A1}" presName="Name14" presStyleCnt="0"/>
      <dgm:spPr/>
    </dgm:pt>
    <dgm:pt modelId="{54AA7D72-0AD3-4C47-9EC9-73EE8FCA6822}" type="pres">
      <dgm:prSet presAssocID="{11D0CE82-2F30-4C6B-A6B0-D51720D8D7A1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13FE74-433E-459C-BAC3-F67A1A4E34AC}" type="pres">
      <dgm:prSet presAssocID="{11D0CE82-2F30-4C6B-A6B0-D51720D8D7A1}" presName="hierChild2" presStyleCnt="0"/>
      <dgm:spPr/>
    </dgm:pt>
    <dgm:pt modelId="{1147CE9A-0213-42C1-A4A0-1EA235B4FD84}" type="pres">
      <dgm:prSet presAssocID="{0FD05A9C-7510-486A-8536-76826CEF6877}" presName="Name19" presStyleLbl="parChTrans1D2" presStyleIdx="0" presStyleCnt="2"/>
      <dgm:spPr/>
      <dgm:t>
        <a:bodyPr/>
        <a:lstStyle/>
        <a:p>
          <a:endParaRPr lang="ru-RU"/>
        </a:p>
      </dgm:t>
    </dgm:pt>
    <dgm:pt modelId="{02C28949-9DDE-4E2E-9B47-7442E054BE32}" type="pres">
      <dgm:prSet presAssocID="{A3D4005E-863F-45A3-B7DC-B2D83F3E5762}" presName="Name21" presStyleCnt="0"/>
      <dgm:spPr/>
    </dgm:pt>
    <dgm:pt modelId="{14C811CB-186B-40D6-854D-0FF17E182A5D}" type="pres">
      <dgm:prSet presAssocID="{A3D4005E-863F-45A3-B7DC-B2D83F3E5762}" presName="level2Shape" presStyleLbl="node2" presStyleIdx="0" presStyleCnt="2"/>
      <dgm:spPr/>
      <dgm:t>
        <a:bodyPr/>
        <a:lstStyle/>
        <a:p>
          <a:endParaRPr lang="ru-RU"/>
        </a:p>
      </dgm:t>
    </dgm:pt>
    <dgm:pt modelId="{72E17685-447E-4AF1-88DE-097D2D167A63}" type="pres">
      <dgm:prSet presAssocID="{A3D4005E-863F-45A3-B7DC-B2D83F3E5762}" presName="hierChild3" presStyleCnt="0"/>
      <dgm:spPr/>
    </dgm:pt>
    <dgm:pt modelId="{2922DA09-6892-4E06-986F-23EC4588BC05}" type="pres">
      <dgm:prSet presAssocID="{2E316039-B89C-4868-92AE-ACE3AEBB576E}" presName="Name19" presStyleLbl="parChTrans1D2" presStyleIdx="1" presStyleCnt="2"/>
      <dgm:spPr/>
      <dgm:t>
        <a:bodyPr/>
        <a:lstStyle/>
        <a:p>
          <a:endParaRPr lang="ru-RU"/>
        </a:p>
      </dgm:t>
    </dgm:pt>
    <dgm:pt modelId="{68D3B222-6980-4D55-AA7F-C5579349BDB9}" type="pres">
      <dgm:prSet presAssocID="{763D67CD-F6FD-4175-B685-41F5782FF49D}" presName="Name21" presStyleCnt="0"/>
      <dgm:spPr/>
    </dgm:pt>
    <dgm:pt modelId="{1E03F72A-E210-4595-A0C5-DB2A30016349}" type="pres">
      <dgm:prSet presAssocID="{763D67CD-F6FD-4175-B685-41F5782FF49D}" presName="level2Shape" presStyleLbl="node2" presStyleIdx="1" presStyleCnt="2"/>
      <dgm:spPr/>
      <dgm:t>
        <a:bodyPr/>
        <a:lstStyle/>
        <a:p>
          <a:endParaRPr lang="ru-RU"/>
        </a:p>
      </dgm:t>
    </dgm:pt>
    <dgm:pt modelId="{158D039A-7870-4A39-A10E-0BF47726CC5F}" type="pres">
      <dgm:prSet presAssocID="{763D67CD-F6FD-4175-B685-41F5782FF49D}" presName="hierChild3" presStyleCnt="0"/>
      <dgm:spPr/>
    </dgm:pt>
    <dgm:pt modelId="{23D933ED-5DD0-45B8-A8FF-2795C4512113}" type="pres">
      <dgm:prSet presAssocID="{7F0AFC8E-14F4-4113-97D3-1735D8CF1953}" presName="bgShapesFlow" presStyleCnt="0"/>
      <dgm:spPr/>
    </dgm:pt>
  </dgm:ptLst>
  <dgm:cxnLst>
    <dgm:cxn modelId="{6F247043-429F-43F9-A00C-9C7DF4B238E0}" type="presOf" srcId="{763D67CD-F6FD-4175-B685-41F5782FF49D}" destId="{1E03F72A-E210-4595-A0C5-DB2A30016349}" srcOrd="0" destOrd="0" presId="urn:microsoft.com/office/officeart/2005/8/layout/hierarchy6"/>
    <dgm:cxn modelId="{63450003-8F00-4517-AEA0-290AF1C5685B}" type="presOf" srcId="{2E316039-B89C-4868-92AE-ACE3AEBB576E}" destId="{2922DA09-6892-4E06-986F-23EC4588BC05}" srcOrd="0" destOrd="0" presId="urn:microsoft.com/office/officeart/2005/8/layout/hierarchy6"/>
    <dgm:cxn modelId="{2DE32FC7-1215-45D0-98FB-B78F85E5E9F3}" type="presOf" srcId="{11D0CE82-2F30-4C6B-A6B0-D51720D8D7A1}" destId="{54AA7D72-0AD3-4C47-9EC9-73EE8FCA6822}" srcOrd="0" destOrd="0" presId="urn:microsoft.com/office/officeart/2005/8/layout/hierarchy6"/>
    <dgm:cxn modelId="{D4998DE1-C28D-415C-926E-832998B2767B}" srcId="{7F0AFC8E-14F4-4113-97D3-1735D8CF1953}" destId="{11D0CE82-2F30-4C6B-A6B0-D51720D8D7A1}" srcOrd="0" destOrd="0" parTransId="{13FD7FD6-85FD-4CF8-BE2E-60D5BB262DFD}" sibTransId="{1254DBB5-7065-4790-8203-EA13FBD283B5}"/>
    <dgm:cxn modelId="{A310D6BD-D98B-4F08-972F-9570CC004D9B}" srcId="{11D0CE82-2F30-4C6B-A6B0-D51720D8D7A1}" destId="{763D67CD-F6FD-4175-B685-41F5782FF49D}" srcOrd="1" destOrd="0" parTransId="{2E316039-B89C-4868-92AE-ACE3AEBB576E}" sibTransId="{C2D60638-8D68-4EBA-B3FB-4C4AD9CD9A74}"/>
    <dgm:cxn modelId="{79172754-4745-4BCC-B668-91A340DCE1A0}" type="presOf" srcId="{A3D4005E-863F-45A3-B7DC-B2D83F3E5762}" destId="{14C811CB-186B-40D6-854D-0FF17E182A5D}" srcOrd="0" destOrd="0" presId="urn:microsoft.com/office/officeart/2005/8/layout/hierarchy6"/>
    <dgm:cxn modelId="{668D8F0C-C1BB-4B27-8B23-32A3B432A366}" type="presOf" srcId="{0FD05A9C-7510-486A-8536-76826CEF6877}" destId="{1147CE9A-0213-42C1-A4A0-1EA235B4FD84}" srcOrd="0" destOrd="0" presId="urn:microsoft.com/office/officeart/2005/8/layout/hierarchy6"/>
    <dgm:cxn modelId="{734F274A-28F8-44CF-8D80-9D269758A0BB}" srcId="{11D0CE82-2F30-4C6B-A6B0-D51720D8D7A1}" destId="{A3D4005E-863F-45A3-B7DC-B2D83F3E5762}" srcOrd="0" destOrd="0" parTransId="{0FD05A9C-7510-486A-8536-76826CEF6877}" sibTransId="{1C7ADF99-2905-4AB6-9B13-E9E6B1B1C45B}"/>
    <dgm:cxn modelId="{1CDC7F18-1BE3-4E29-A078-FD650A868A67}" type="presOf" srcId="{7F0AFC8E-14F4-4113-97D3-1735D8CF1953}" destId="{A641F84B-DF4E-497F-AA91-EFAB30580273}" srcOrd="0" destOrd="0" presId="urn:microsoft.com/office/officeart/2005/8/layout/hierarchy6"/>
    <dgm:cxn modelId="{77B58283-A53E-4FDA-BC54-8702447BA5EC}" type="presParOf" srcId="{A641F84B-DF4E-497F-AA91-EFAB30580273}" destId="{5DB4D37E-40DF-4F65-A1E7-B83D23C64BBA}" srcOrd="0" destOrd="0" presId="urn:microsoft.com/office/officeart/2005/8/layout/hierarchy6"/>
    <dgm:cxn modelId="{820BE78F-F281-4868-A7A9-39D3BB1015F9}" type="presParOf" srcId="{5DB4D37E-40DF-4F65-A1E7-B83D23C64BBA}" destId="{AC6CEA4A-D139-4809-B3A6-704F7AE09D9B}" srcOrd="0" destOrd="0" presId="urn:microsoft.com/office/officeart/2005/8/layout/hierarchy6"/>
    <dgm:cxn modelId="{19E5F7C6-1156-41DD-9FD4-637111B7F698}" type="presParOf" srcId="{AC6CEA4A-D139-4809-B3A6-704F7AE09D9B}" destId="{41FD3D84-5CEF-4742-B7A4-888D99D0F219}" srcOrd="0" destOrd="0" presId="urn:microsoft.com/office/officeart/2005/8/layout/hierarchy6"/>
    <dgm:cxn modelId="{E36AC4C3-3F17-41B2-854A-637978B08EB6}" type="presParOf" srcId="{41FD3D84-5CEF-4742-B7A4-888D99D0F219}" destId="{54AA7D72-0AD3-4C47-9EC9-73EE8FCA6822}" srcOrd="0" destOrd="0" presId="urn:microsoft.com/office/officeart/2005/8/layout/hierarchy6"/>
    <dgm:cxn modelId="{53F1D08E-7A79-4E94-BF85-D8073B2EDED6}" type="presParOf" srcId="{41FD3D84-5CEF-4742-B7A4-888D99D0F219}" destId="{3813FE74-433E-459C-BAC3-F67A1A4E34AC}" srcOrd="1" destOrd="0" presId="urn:microsoft.com/office/officeart/2005/8/layout/hierarchy6"/>
    <dgm:cxn modelId="{6DBC7FE5-298F-4C60-95CB-5AC5CA00AA7D}" type="presParOf" srcId="{3813FE74-433E-459C-BAC3-F67A1A4E34AC}" destId="{1147CE9A-0213-42C1-A4A0-1EA235B4FD84}" srcOrd="0" destOrd="0" presId="urn:microsoft.com/office/officeart/2005/8/layout/hierarchy6"/>
    <dgm:cxn modelId="{53ED1819-EAE8-44D4-B287-6C7624C41540}" type="presParOf" srcId="{3813FE74-433E-459C-BAC3-F67A1A4E34AC}" destId="{02C28949-9DDE-4E2E-9B47-7442E054BE32}" srcOrd="1" destOrd="0" presId="urn:microsoft.com/office/officeart/2005/8/layout/hierarchy6"/>
    <dgm:cxn modelId="{70B44116-D4CC-493A-BC5A-7BE795D03877}" type="presParOf" srcId="{02C28949-9DDE-4E2E-9B47-7442E054BE32}" destId="{14C811CB-186B-40D6-854D-0FF17E182A5D}" srcOrd="0" destOrd="0" presId="urn:microsoft.com/office/officeart/2005/8/layout/hierarchy6"/>
    <dgm:cxn modelId="{1A2BEF3C-5695-4F9C-8830-091B63A7A38F}" type="presParOf" srcId="{02C28949-9DDE-4E2E-9B47-7442E054BE32}" destId="{72E17685-447E-4AF1-88DE-097D2D167A63}" srcOrd="1" destOrd="0" presId="urn:microsoft.com/office/officeart/2005/8/layout/hierarchy6"/>
    <dgm:cxn modelId="{93061CC2-BAEC-4CA5-B287-5993801E16EB}" type="presParOf" srcId="{3813FE74-433E-459C-BAC3-F67A1A4E34AC}" destId="{2922DA09-6892-4E06-986F-23EC4588BC05}" srcOrd="2" destOrd="0" presId="urn:microsoft.com/office/officeart/2005/8/layout/hierarchy6"/>
    <dgm:cxn modelId="{8BA81434-9FE5-495C-A670-5C160F077452}" type="presParOf" srcId="{3813FE74-433E-459C-BAC3-F67A1A4E34AC}" destId="{68D3B222-6980-4D55-AA7F-C5579349BDB9}" srcOrd="3" destOrd="0" presId="urn:microsoft.com/office/officeart/2005/8/layout/hierarchy6"/>
    <dgm:cxn modelId="{63D1EF65-580C-4D6C-8253-A0DD02F69AFD}" type="presParOf" srcId="{68D3B222-6980-4D55-AA7F-C5579349BDB9}" destId="{1E03F72A-E210-4595-A0C5-DB2A30016349}" srcOrd="0" destOrd="0" presId="urn:microsoft.com/office/officeart/2005/8/layout/hierarchy6"/>
    <dgm:cxn modelId="{53B26062-5C18-443E-AD76-AAD5EE303153}" type="presParOf" srcId="{68D3B222-6980-4D55-AA7F-C5579349BDB9}" destId="{158D039A-7870-4A39-A10E-0BF47726CC5F}" srcOrd="1" destOrd="0" presId="urn:microsoft.com/office/officeart/2005/8/layout/hierarchy6"/>
    <dgm:cxn modelId="{8059F6F1-8A95-4C6A-B012-74545D394B26}" type="presParOf" srcId="{A641F84B-DF4E-497F-AA91-EFAB30580273}" destId="{23D933ED-5DD0-45B8-A8FF-2795C4512113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F83152-BC78-46B1-88E9-538FDDB083CC}" type="doc">
      <dgm:prSet loTypeId="urn:microsoft.com/office/officeart/2005/8/layout/radial1" loCatId="relationship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7EEA011B-A6CF-4F93-9A05-5E35ECAA3602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Центры активности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D39B14-982B-49C0-BA0C-492BE04E0A78}" type="parTrans" cxnId="{16E70229-22BC-44D6-BB27-87E6B33D43EB}">
      <dgm:prSet/>
      <dgm:spPr/>
      <dgm:t>
        <a:bodyPr/>
        <a:lstStyle/>
        <a:p>
          <a:endParaRPr lang="ru-RU"/>
        </a:p>
      </dgm:t>
    </dgm:pt>
    <dgm:pt modelId="{F29E6D4F-A1DE-462E-A6E4-076E70D1EDE5}" type="sibTrans" cxnId="{16E70229-22BC-44D6-BB27-87E6B33D43EB}">
      <dgm:prSet/>
      <dgm:spPr/>
      <dgm:t>
        <a:bodyPr/>
        <a:lstStyle/>
        <a:p>
          <a:endParaRPr lang="ru-RU"/>
        </a:p>
      </dgm:t>
    </dgm:pt>
    <dgm:pt modelId="{372391FF-635E-4524-87CA-011B5185211E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«Центр сюжетно-ролевой игры»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93AA67-FB90-46FD-AAB7-D2164FC031CA}" type="parTrans" cxnId="{2DF3154E-C315-40FB-B947-E6A41BC0E3BC}">
      <dgm:prSet/>
      <dgm:spPr/>
      <dgm:t>
        <a:bodyPr/>
        <a:lstStyle/>
        <a:p>
          <a:endParaRPr lang="ru-RU"/>
        </a:p>
      </dgm:t>
    </dgm:pt>
    <dgm:pt modelId="{AA9A2F80-F8A4-4274-94A0-95D26FDDAAC3}" type="sibTrans" cxnId="{2DF3154E-C315-40FB-B947-E6A41BC0E3BC}">
      <dgm:prSet/>
      <dgm:spPr/>
      <dgm:t>
        <a:bodyPr/>
        <a:lstStyle/>
        <a:p>
          <a:endParaRPr lang="ru-RU"/>
        </a:p>
      </dgm:t>
    </dgm:pt>
    <dgm:pt modelId="{C10A447E-22D7-49D6-9C17-D72F602DF0A6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Центр «Акварелька»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FC0BD1-491A-4256-A144-798A77625BF9}" type="parTrans" cxnId="{221039AE-D9D9-41B5-9D8B-752FF041CAB9}">
      <dgm:prSet/>
      <dgm:spPr/>
      <dgm:t>
        <a:bodyPr/>
        <a:lstStyle/>
        <a:p>
          <a:endParaRPr lang="ru-RU"/>
        </a:p>
      </dgm:t>
    </dgm:pt>
    <dgm:pt modelId="{5CB9AE4C-94D2-4427-89D4-4693F7F5B0EE}" type="sibTrans" cxnId="{221039AE-D9D9-41B5-9D8B-752FF041CAB9}">
      <dgm:prSet/>
      <dgm:spPr/>
      <dgm:t>
        <a:bodyPr/>
        <a:lstStyle/>
        <a:p>
          <a:endParaRPr lang="ru-RU"/>
        </a:p>
      </dgm:t>
    </dgm:pt>
    <dgm:pt modelId="{88E670ED-42DC-4470-B5EB-BE19ABCD41C6}">
      <dgm:prSet phldrT="[Текст]" custT="1"/>
      <dgm:spPr/>
      <dgm:t>
        <a:bodyPr/>
        <a:lstStyle/>
        <a:p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Центр «</a:t>
          </a:r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Здравствуй</a:t>
          </a:r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книжка»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95A012-A850-49C6-90A9-8FD68F5A9935}" type="parTrans" cxnId="{E11A4200-EF51-4CF6-88D1-A47F92FD18A5}">
      <dgm:prSet/>
      <dgm:spPr/>
      <dgm:t>
        <a:bodyPr/>
        <a:lstStyle/>
        <a:p>
          <a:endParaRPr lang="ru-RU"/>
        </a:p>
      </dgm:t>
    </dgm:pt>
    <dgm:pt modelId="{CF4BEF09-78F2-4AE8-BC77-C9CFBC77E764}" type="sibTrans" cxnId="{E11A4200-EF51-4CF6-88D1-A47F92FD18A5}">
      <dgm:prSet/>
      <dgm:spPr/>
      <dgm:t>
        <a:bodyPr/>
        <a:lstStyle/>
        <a:p>
          <a:endParaRPr lang="ru-RU"/>
        </a:p>
      </dgm:t>
    </dgm:pt>
    <dgm:pt modelId="{6F374325-B394-4952-9D45-73C89855C48C}">
      <dgm:prSet phldrT="[Текст]"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Центр «Науки и экспериментирования»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19DF8A-0BD6-49A6-8766-B224492493D5}" type="parTrans" cxnId="{0EF6E422-DB84-4838-BEC6-729CEC416013}">
      <dgm:prSet/>
      <dgm:spPr/>
      <dgm:t>
        <a:bodyPr/>
        <a:lstStyle/>
        <a:p>
          <a:endParaRPr lang="ru-RU"/>
        </a:p>
      </dgm:t>
    </dgm:pt>
    <dgm:pt modelId="{413AAF65-B376-44F5-B830-EAB525210088}" type="sibTrans" cxnId="{0EF6E422-DB84-4838-BEC6-729CEC416013}">
      <dgm:prSet/>
      <dgm:spPr/>
      <dgm:t>
        <a:bodyPr/>
        <a:lstStyle/>
        <a:p>
          <a:endParaRPr lang="ru-RU"/>
        </a:p>
      </dgm:t>
    </dgm:pt>
    <dgm:pt modelId="{D6458993-7F43-429C-BBE3-3B6AC664E366}" type="pres">
      <dgm:prSet presAssocID="{91F83152-BC78-46B1-88E9-538FDDB083C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62D23D-C001-4B18-A0D7-28B7E812EC48}" type="pres">
      <dgm:prSet presAssocID="{7EEA011B-A6CF-4F93-9A05-5E35ECAA3602}" presName="centerShape" presStyleLbl="node0" presStyleIdx="0" presStyleCnt="1" custScaleX="147079" custScaleY="147491" custLinFactNeighborX="-1332" custLinFactNeighborY="0"/>
      <dgm:spPr/>
      <dgm:t>
        <a:bodyPr/>
        <a:lstStyle/>
        <a:p>
          <a:endParaRPr lang="ru-RU"/>
        </a:p>
      </dgm:t>
    </dgm:pt>
    <dgm:pt modelId="{B3AA9757-CA2D-470A-A7DF-B43C55A82566}" type="pres">
      <dgm:prSet presAssocID="{2793AA67-FB90-46FD-AAB7-D2164FC031CA}" presName="Name9" presStyleLbl="parChTrans1D2" presStyleIdx="0" presStyleCnt="4"/>
      <dgm:spPr/>
      <dgm:t>
        <a:bodyPr/>
        <a:lstStyle/>
        <a:p>
          <a:endParaRPr lang="ru-RU"/>
        </a:p>
      </dgm:t>
    </dgm:pt>
    <dgm:pt modelId="{E31131EF-29DB-45E7-9254-5F1F3354B8A3}" type="pres">
      <dgm:prSet presAssocID="{2793AA67-FB90-46FD-AAB7-D2164FC031CA}" presName="connTx" presStyleLbl="parChTrans1D2" presStyleIdx="0" presStyleCnt="4"/>
      <dgm:spPr/>
      <dgm:t>
        <a:bodyPr/>
        <a:lstStyle/>
        <a:p>
          <a:endParaRPr lang="ru-RU"/>
        </a:p>
      </dgm:t>
    </dgm:pt>
    <dgm:pt modelId="{C5F7A640-ED67-4473-B4F3-1F161DF6E4C2}" type="pres">
      <dgm:prSet presAssocID="{372391FF-635E-4524-87CA-011B5185211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89B418-9145-438E-B09B-4949D6C3991B}" type="pres">
      <dgm:prSet presAssocID="{91FC0BD1-491A-4256-A144-798A77625BF9}" presName="Name9" presStyleLbl="parChTrans1D2" presStyleIdx="1" presStyleCnt="4"/>
      <dgm:spPr/>
      <dgm:t>
        <a:bodyPr/>
        <a:lstStyle/>
        <a:p>
          <a:endParaRPr lang="ru-RU"/>
        </a:p>
      </dgm:t>
    </dgm:pt>
    <dgm:pt modelId="{22EBF06A-E693-44C7-98F1-63F0EDD6EF32}" type="pres">
      <dgm:prSet presAssocID="{91FC0BD1-491A-4256-A144-798A77625BF9}" presName="connTx" presStyleLbl="parChTrans1D2" presStyleIdx="1" presStyleCnt="4"/>
      <dgm:spPr/>
      <dgm:t>
        <a:bodyPr/>
        <a:lstStyle/>
        <a:p>
          <a:endParaRPr lang="ru-RU"/>
        </a:p>
      </dgm:t>
    </dgm:pt>
    <dgm:pt modelId="{85865898-DC2D-4EF6-8896-C3B6DDFE2265}" type="pres">
      <dgm:prSet presAssocID="{C10A447E-22D7-49D6-9C17-D72F602DF0A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7C47AF-6E9C-4C80-B600-B20C863EF0B7}" type="pres">
      <dgm:prSet presAssocID="{C895A012-A850-49C6-90A9-8FD68F5A9935}" presName="Name9" presStyleLbl="parChTrans1D2" presStyleIdx="2" presStyleCnt="4"/>
      <dgm:spPr/>
      <dgm:t>
        <a:bodyPr/>
        <a:lstStyle/>
        <a:p>
          <a:endParaRPr lang="ru-RU"/>
        </a:p>
      </dgm:t>
    </dgm:pt>
    <dgm:pt modelId="{5D63FBAD-3A30-403A-A2F6-17D3C9C1D89E}" type="pres">
      <dgm:prSet presAssocID="{C895A012-A850-49C6-90A9-8FD68F5A9935}" presName="connTx" presStyleLbl="parChTrans1D2" presStyleIdx="2" presStyleCnt="4"/>
      <dgm:spPr/>
      <dgm:t>
        <a:bodyPr/>
        <a:lstStyle/>
        <a:p>
          <a:endParaRPr lang="ru-RU"/>
        </a:p>
      </dgm:t>
    </dgm:pt>
    <dgm:pt modelId="{0D1CE4A8-D06D-4613-9654-B0549DBD936F}" type="pres">
      <dgm:prSet presAssocID="{88E670ED-42DC-4470-B5EB-BE19ABCD41C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0730A-5AAE-4347-8287-66B4E9DE11B3}" type="pres">
      <dgm:prSet presAssocID="{1719DF8A-0BD6-49A6-8766-B224492493D5}" presName="Name9" presStyleLbl="parChTrans1D2" presStyleIdx="3" presStyleCnt="4"/>
      <dgm:spPr/>
      <dgm:t>
        <a:bodyPr/>
        <a:lstStyle/>
        <a:p>
          <a:endParaRPr lang="ru-RU"/>
        </a:p>
      </dgm:t>
    </dgm:pt>
    <dgm:pt modelId="{04BA7586-A0B3-4E30-858D-104E8656F4E1}" type="pres">
      <dgm:prSet presAssocID="{1719DF8A-0BD6-49A6-8766-B224492493D5}" presName="connTx" presStyleLbl="parChTrans1D2" presStyleIdx="3" presStyleCnt="4"/>
      <dgm:spPr/>
      <dgm:t>
        <a:bodyPr/>
        <a:lstStyle/>
        <a:p>
          <a:endParaRPr lang="ru-RU"/>
        </a:p>
      </dgm:t>
    </dgm:pt>
    <dgm:pt modelId="{F1571F80-CC60-42A3-8BFC-D6E3B135A222}" type="pres">
      <dgm:prSet presAssocID="{6F374325-B394-4952-9D45-73C89855C48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A08607-38F3-486E-BCBC-12FB01653EB4}" type="presOf" srcId="{7EEA011B-A6CF-4F93-9A05-5E35ECAA3602}" destId="{DE62D23D-C001-4B18-A0D7-28B7E812EC48}" srcOrd="0" destOrd="0" presId="urn:microsoft.com/office/officeart/2005/8/layout/radial1"/>
    <dgm:cxn modelId="{2DF3154E-C315-40FB-B947-E6A41BC0E3BC}" srcId="{7EEA011B-A6CF-4F93-9A05-5E35ECAA3602}" destId="{372391FF-635E-4524-87CA-011B5185211E}" srcOrd="0" destOrd="0" parTransId="{2793AA67-FB90-46FD-AAB7-D2164FC031CA}" sibTransId="{AA9A2F80-F8A4-4274-94A0-95D26FDDAAC3}"/>
    <dgm:cxn modelId="{16E70229-22BC-44D6-BB27-87E6B33D43EB}" srcId="{91F83152-BC78-46B1-88E9-538FDDB083CC}" destId="{7EEA011B-A6CF-4F93-9A05-5E35ECAA3602}" srcOrd="0" destOrd="0" parTransId="{44D39B14-982B-49C0-BA0C-492BE04E0A78}" sibTransId="{F29E6D4F-A1DE-462E-A6E4-076E70D1EDE5}"/>
    <dgm:cxn modelId="{3C0AF858-C8DE-405C-97AF-56EBD83E99AF}" type="presOf" srcId="{88E670ED-42DC-4470-B5EB-BE19ABCD41C6}" destId="{0D1CE4A8-D06D-4613-9654-B0549DBD936F}" srcOrd="0" destOrd="0" presId="urn:microsoft.com/office/officeart/2005/8/layout/radial1"/>
    <dgm:cxn modelId="{6E8E61AE-1D09-49D7-87CA-9B348744FE18}" type="presOf" srcId="{C895A012-A850-49C6-90A9-8FD68F5A9935}" destId="{5D63FBAD-3A30-403A-A2F6-17D3C9C1D89E}" srcOrd="1" destOrd="0" presId="urn:microsoft.com/office/officeart/2005/8/layout/radial1"/>
    <dgm:cxn modelId="{5FC02CDF-3FC3-415C-9B96-474B484E3D27}" type="presOf" srcId="{C895A012-A850-49C6-90A9-8FD68F5A9935}" destId="{647C47AF-6E9C-4C80-B600-B20C863EF0B7}" srcOrd="0" destOrd="0" presId="urn:microsoft.com/office/officeart/2005/8/layout/radial1"/>
    <dgm:cxn modelId="{0EF6E422-DB84-4838-BEC6-729CEC416013}" srcId="{7EEA011B-A6CF-4F93-9A05-5E35ECAA3602}" destId="{6F374325-B394-4952-9D45-73C89855C48C}" srcOrd="3" destOrd="0" parTransId="{1719DF8A-0BD6-49A6-8766-B224492493D5}" sibTransId="{413AAF65-B376-44F5-B830-EAB525210088}"/>
    <dgm:cxn modelId="{E11A4200-EF51-4CF6-88D1-A47F92FD18A5}" srcId="{7EEA011B-A6CF-4F93-9A05-5E35ECAA3602}" destId="{88E670ED-42DC-4470-B5EB-BE19ABCD41C6}" srcOrd="2" destOrd="0" parTransId="{C895A012-A850-49C6-90A9-8FD68F5A9935}" sibTransId="{CF4BEF09-78F2-4AE8-BC77-C9CFBC77E764}"/>
    <dgm:cxn modelId="{A21D8B93-9DC2-4CCB-82BB-463BFEDD5743}" type="presOf" srcId="{6F374325-B394-4952-9D45-73C89855C48C}" destId="{F1571F80-CC60-42A3-8BFC-D6E3B135A222}" srcOrd="0" destOrd="0" presId="urn:microsoft.com/office/officeart/2005/8/layout/radial1"/>
    <dgm:cxn modelId="{221039AE-D9D9-41B5-9D8B-752FF041CAB9}" srcId="{7EEA011B-A6CF-4F93-9A05-5E35ECAA3602}" destId="{C10A447E-22D7-49D6-9C17-D72F602DF0A6}" srcOrd="1" destOrd="0" parTransId="{91FC0BD1-491A-4256-A144-798A77625BF9}" sibTransId="{5CB9AE4C-94D2-4427-89D4-4693F7F5B0EE}"/>
    <dgm:cxn modelId="{E93378CF-3762-4908-A941-78924899C946}" type="presOf" srcId="{2793AA67-FB90-46FD-AAB7-D2164FC031CA}" destId="{E31131EF-29DB-45E7-9254-5F1F3354B8A3}" srcOrd="1" destOrd="0" presId="urn:microsoft.com/office/officeart/2005/8/layout/radial1"/>
    <dgm:cxn modelId="{9B8877E7-F992-4CF7-9144-4C80066D73C4}" type="presOf" srcId="{91FC0BD1-491A-4256-A144-798A77625BF9}" destId="{6589B418-9145-438E-B09B-4949D6C3991B}" srcOrd="0" destOrd="0" presId="urn:microsoft.com/office/officeart/2005/8/layout/radial1"/>
    <dgm:cxn modelId="{236FEE2A-05D8-40CF-88B3-2BE3781F57CC}" type="presOf" srcId="{372391FF-635E-4524-87CA-011B5185211E}" destId="{C5F7A640-ED67-4473-B4F3-1F161DF6E4C2}" srcOrd="0" destOrd="0" presId="urn:microsoft.com/office/officeart/2005/8/layout/radial1"/>
    <dgm:cxn modelId="{9BEDA084-F91F-4714-944F-E1D144F99C6A}" type="presOf" srcId="{91F83152-BC78-46B1-88E9-538FDDB083CC}" destId="{D6458993-7F43-429C-BBE3-3B6AC664E366}" srcOrd="0" destOrd="0" presId="urn:microsoft.com/office/officeart/2005/8/layout/radial1"/>
    <dgm:cxn modelId="{405EDBE0-2356-49E2-9A62-3591B79F843A}" type="presOf" srcId="{2793AA67-FB90-46FD-AAB7-D2164FC031CA}" destId="{B3AA9757-CA2D-470A-A7DF-B43C55A82566}" srcOrd="0" destOrd="0" presId="urn:microsoft.com/office/officeart/2005/8/layout/radial1"/>
    <dgm:cxn modelId="{1920F72D-42A4-4717-A4AB-49E4CBAD62E8}" type="presOf" srcId="{1719DF8A-0BD6-49A6-8766-B224492493D5}" destId="{04BA7586-A0B3-4E30-858D-104E8656F4E1}" srcOrd="1" destOrd="0" presId="urn:microsoft.com/office/officeart/2005/8/layout/radial1"/>
    <dgm:cxn modelId="{6F46C83A-F67F-4DF1-B9E4-265C4FBBD8DE}" type="presOf" srcId="{91FC0BD1-491A-4256-A144-798A77625BF9}" destId="{22EBF06A-E693-44C7-98F1-63F0EDD6EF32}" srcOrd="1" destOrd="0" presId="urn:microsoft.com/office/officeart/2005/8/layout/radial1"/>
    <dgm:cxn modelId="{3106B44F-CB93-4592-A989-D4727435F0F6}" type="presOf" srcId="{C10A447E-22D7-49D6-9C17-D72F602DF0A6}" destId="{85865898-DC2D-4EF6-8896-C3B6DDFE2265}" srcOrd="0" destOrd="0" presId="urn:microsoft.com/office/officeart/2005/8/layout/radial1"/>
    <dgm:cxn modelId="{13E95622-0C7D-48D0-8114-F1421C44CAFE}" type="presOf" srcId="{1719DF8A-0BD6-49A6-8766-B224492493D5}" destId="{5FA0730A-5AAE-4347-8287-66B4E9DE11B3}" srcOrd="0" destOrd="0" presId="urn:microsoft.com/office/officeart/2005/8/layout/radial1"/>
    <dgm:cxn modelId="{F4B92E11-978D-4AC9-8721-F82C6D2A3309}" type="presParOf" srcId="{D6458993-7F43-429C-BBE3-3B6AC664E366}" destId="{DE62D23D-C001-4B18-A0D7-28B7E812EC48}" srcOrd="0" destOrd="0" presId="urn:microsoft.com/office/officeart/2005/8/layout/radial1"/>
    <dgm:cxn modelId="{D2F62DE7-8327-49D6-8D97-0143339A8557}" type="presParOf" srcId="{D6458993-7F43-429C-BBE3-3B6AC664E366}" destId="{B3AA9757-CA2D-470A-A7DF-B43C55A82566}" srcOrd="1" destOrd="0" presId="urn:microsoft.com/office/officeart/2005/8/layout/radial1"/>
    <dgm:cxn modelId="{900CFD4E-4717-42DE-A139-7A55CD918D8A}" type="presParOf" srcId="{B3AA9757-CA2D-470A-A7DF-B43C55A82566}" destId="{E31131EF-29DB-45E7-9254-5F1F3354B8A3}" srcOrd="0" destOrd="0" presId="urn:microsoft.com/office/officeart/2005/8/layout/radial1"/>
    <dgm:cxn modelId="{F32864A3-7D1E-4160-973E-316C8887D090}" type="presParOf" srcId="{D6458993-7F43-429C-BBE3-3B6AC664E366}" destId="{C5F7A640-ED67-4473-B4F3-1F161DF6E4C2}" srcOrd="2" destOrd="0" presId="urn:microsoft.com/office/officeart/2005/8/layout/radial1"/>
    <dgm:cxn modelId="{9BDF49F9-4442-4C5F-8A69-6228A76F6B03}" type="presParOf" srcId="{D6458993-7F43-429C-BBE3-3B6AC664E366}" destId="{6589B418-9145-438E-B09B-4949D6C3991B}" srcOrd="3" destOrd="0" presId="urn:microsoft.com/office/officeart/2005/8/layout/radial1"/>
    <dgm:cxn modelId="{F5F1013F-BC1B-48E8-B98F-1D2A07E80251}" type="presParOf" srcId="{6589B418-9145-438E-B09B-4949D6C3991B}" destId="{22EBF06A-E693-44C7-98F1-63F0EDD6EF32}" srcOrd="0" destOrd="0" presId="urn:microsoft.com/office/officeart/2005/8/layout/radial1"/>
    <dgm:cxn modelId="{6AB0694F-36A1-46B6-9D38-DC7AF2D1F530}" type="presParOf" srcId="{D6458993-7F43-429C-BBE3-3B6AC664E366}" destId="{85865898-DC2D-4EF6-8896-C3B6DDFE2265}" srcOrd="4" destOrd="0" presId="urn:microsoft.com/office/officeart/2005/8/layout/radial1"/>
    <dgm:cxn modelId="{4C067A7D-81DB-4B32-A700-A5C014979650}" type="presParOf" srcId="{D6458993-7F43-429C-BBE3-3B6AC664E366}" destId="{647C47AF-6E9C-4C80-B600-B20C863EF0B7}" srcOrd="5" destOrd="0" presId="urn:microsoft.com/office/officeart/2005/8/layout/radial1"/>
    <dgm:cxn modelId="{E4655132-EF7D-4D9B-AD4A-678028272836}" type="presParOf" srcId="{647C47AF-6E9C-4C80-B600-B20C863EF0B7}" destId="{5D63FBAD-3A30-403A-A2F6-17D3C9C1D89E}" srcOrd="0" destOrd="0" presId="urn:microsoft.com/office/officeart/2005/8/layout/radial1"/>
    <dgm:cxn modelId="{92517447-8545-4682-8FC7-B10DAEEAF6E8}" type="presParOf" srcId="{D6458993-7F43-429C-BBE3-3B6AC664E366}" destId="{0D1CE4A8-D06D-4613-9654-B0549DBD936F}" srcOrd="6" destOrd="0" presId="urn:microsoft.com/office/officeart/2005/8/layout/radial1"/>
    <dgm:cxn modelId="{1BD27236-F53C-45DB-A739-C1DCB8BF714F}" type="presParOf" srcId="{D6458993-7F43-429C-BBE3-3B6AC664E366}" destId="{5FA0730A-5AAE-4347-8287-66B4E9DE11B3}" srcOrd="7" destOrd="0" presId="urn:microsoft.com/office/officeart/2005/8/layout/radial1"/>
    <dgm:cxn modelId="{564E165F-3510-43DF-9648-1E1EF601C3F2}" type="presParOf" srcId="{5FA0730A-5AAE-4347-8287-66B4E9DE11B3}" destId="{04BA7586-A0B3-4E30-858D-104E8656F4E1}" srcOrd="0" destOrd="0" presId="urn:microsoft.com/office/officeart/2005/8/layout/radial1"/>
    <dgm:cxn modelId="{C94D290A-AFB0-43A8-8EAD-B0A672A322C3}" type="presParOf" srcId="{D6458993-7F43-429C-BBE3-3B6AC664E366}" destId="{F1571F80-CC60-42A3-8BFC-D6E3B135A222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374EBC-8723-4573-8656-27D28347159B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37110E-5873-43DE-8F18-A84C6EC98D46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Работа с родителями</a:t>
          </a:r>
          <a:endParaRPr lang="ru-RU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A32F51-D68C-4C5F-B873-1B8FBC05850C}" type="parTrans" cxnId="{0C36688F-F8C2-4058-AF87-57C1AC45DDC3}">
      <dgm:prSet/>
      <dgm:spPr/>
      <dgm:t>
        <a:bodyPr/>
        <a:lstStyle/>
        <a:p>
          <a:endParaRPr lang="ru-RU"/>
        </a:p>
      </dgm:t>
    </dgm:pt>
    <dgm:pt modelId="{91A5555D-78D9-415C-9655-D7027E701F2C}" type="sibTrans" cxnId="{0C36688F-F8C2-4058-AF87-57C1AC45DDC3}">
      <dgm:prSet/>
      <dgm:spPr/>
      <dgm:t>
        <a:bodyPr/>
        <a:lstStyle/>
        <a:p>
          <a:endParaRPr lang="ru-RU"/>
        </a:p>
      </dgm:t>
    </dgm:pt>
    <dgm:pt modelId="{41106541-F194-442C-97DF-5687421D0499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Знаю нормативно - правовой</a:t>
          </a:r>
          <a:endParaRPr lang="ru-RU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5083D7-AF6B-4AD1-A4AF-2C4BFE872B6A}" type="parTrans" cxnId="{FB4E70AC-82C7-492E-9630-ECFAE5F7E4CF}">
      <dgm:prSet/>
      <dgm:spPr/>
      <dgm:t>
        <a:bodyPr/>
        <a:lstStyle/>
        <a:p>
          <a:endParaRPr lang="ru-RU"/>
        </a:p>
      </dgm:t>
    </dgm:pt>
    <dgm:pt modelId="{6A40A277-EBAC-4985-B8E7-FD6E65DB610D}" type="sibTrans" cxnId="{FB4E70AC-82C7-492E-9630-ECFAE5F7E4CF}">
      <dgm:prSet/>
      <dgm:spPr/>
      <dgm:t>
        <a:bodyPr/>
        <a:lstStyle/>
        <a:p>
          <a:endParaRPr lang="ru-RU"/>
        </a:p>
      </dgm:t>
    </dgm:pt>
    <dgm:pt modelId="{D2A7427E-61D9-49B5-9A2F-9A8FB64B8343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Изучаю Диагностический</a:t>
          </a:r>
          <a:endParaRPr lang="ru-RU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29579B-AB5D-4097-BAB5-6730BB15F2DD}" type="parTrans" cxnId="{52D951AF-DC9E-4DFE-A761-BBBFE213BEBF}">
      <dgm:prSet/>
      <dgm:spPr/>
      <dgm:t>
        <a:bodyPr/>
        <a:lstStyle/>
        <a:p>
          <a:endParaRPr lang="ru-RU"/>
        </a:p>
      </dgm:t>
    </dgm:pt>
    <dgm:pt modelId="{37E2FC9B-C104-4A05-B75C-910E4DEAD188}" type="sibTrans" cxnId="{52D951AF-DC9E-4DFE-A761-BBBFE213BEBF}">
      <dgm:prSet/>
      <dgm:spPr/>
      <dgm:t>
        <a:bodyPr/>
        <a:lstStyle/>
        <a:p>
          <a:endParaRPr lang="ru-RU"/>
        </a:p>
      </dgm:t>
    </dgm:pt>
    <dgm:pt modelId="{C477AB2E-D4DF-4A75-B388-1F3E4E3D2102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Анализирую информационно аналитический </a:t>
          </a:r>
          <a:endParaRPr lang="ru-RU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B6B7E3-22AB-4C26-9FEE-2B0A320E5594}" type="parTrans" cxnId="{1E202242-FBAA-40B2-9889-14D78A5E3693}">
      <dgm:prSet/>
      <dgm:spPr/>
      <dgm:t>
        <a:bodyPr/>
        <a:lstStyle/>
        <a:p>
          <a:endParaRPr lang="ru-RU"/>
        </a:p>
      </dgm:t>
    </dgm:pt>
    <dgm:pt modelId="{835B8F4C-205A-49F1-9D74-6735F61C94C3}" type="sibTrans" cxnId="{1E202242-FBAA-40B2-9889-14D78A5E3693}">
      <dgm:prSet/>
      <dgm:spPr/>
      <dgm:t>
        <a:bodyPr/>
        <a:lstStyle/>
        <a:p>
          <a:endParaRPr lang="ru-RU"/>
        </a:p>
      </dgm:t>
    </dgm:pt>
    <dgm:pt modelId="{37E5EE91-A5C9-4B39-B04A-DE5AF2BFD5FC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Слушаю обратная связь</a:t>
          </a:r>
          <a:endParaRPr lang="ru-RU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A2EA3D-F396-4510-8434-7090EE567218}" type="parTrans" cxnId="{D5A0149F-69F6-43BB-BCFA-DE34C9F26DEC}">
      <dgm:prSet/>
      <dgm:spPr/>
      <dgm:t>
        <a:bodyPr/>
        <a:lstStyle/>
        <a:p>
          <a:endParaRPr lang="ru-RU"/>
        </a:p>
      </dgm:t>
    </dgm:pt>
    <dgm:pt modelId="{7D68621D-8B9A-40B3-9231-AB166CEEC167}" type="sibTrans" cxnId="{D5A0149F-69F6-43BB-BCFA-DE34C9F26DEC}">
      <dgm:prSet/>
      <dgm:spPr/>
      <dgm:t>
        <a:bodyPr/>
        <a:lstStyle/>
        <a:p>
          <a:endParaRPr lang="ru-RU"/>
        </a:p>
      </dgm:t>
    </dgm:pt>
    <dgm:pt modelId="{E7390FB0-0E0C-467E-B450-BA1347EDA814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Предупреждаю профилактика и просвещение</a:t>
          </a:r>
          <a:endParaRPr lang="ru-RU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3F2AE8-DB99-467A-8147-99C66C41D4AC}" type="parTrans" cxnId="{9280FE54-C42C-4F6E-8522-674AD4F1955F}">
      <dgm:prSet/>
      <dgm:spPr/>
      <dgm:t>
        <a:bodyPr/>
        <a:lstStyle/>
        <a:p>
          <a:endParaRPr lang="ru-RU"/>
        </a:p>
      </dgm:t>
    </dgm:pt>
    <dgm:pt modelId="{B0371F7C-2AF3-46F5-BCCE-C60D6C361E7C}" type="sibTrans" cxnId="{9280FE54-C42C-4F6E-8522-674AD4F1955F}">
      <dgm:prSet/>
      <dgm:spPr/>
      <dgm:t>
        <a:bodyPr/>
        <a:lstStyle/>
        <a:p>
          <a:endParaRPr lang="ru-RU"/>
        </a:p>
      </dgm:t>
    </dgm:pt>
    <dgm:pt modelId="{6FDD4655-3129-4F16-98A9-7CD521E4B446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Развиваю коррекция и развитие</a:t>
          </a:r>
          <a:endParaRPr lang="ru-RU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1E69A8-F5D0-4128-AE92-2903B06157CD}" type="parTrans" cxnId="{E67A64E8-1138-4852-BC5D-C3A4E80B0F58}">
      <dgm:prSet/>
      <dgm:spPr/>
      <dgm:t>
        <a:bodyPr/>
        <a:lstStyle/>
        <a:p>
          <a:endParaRPr lang="ru-RU"/>
        </a:p>
      </dgm:t>
    </dgm:pt>
    <dgm:pt modelId="{3C20BE0A-F562-455C-BEC8-000C1907EF47}" type="sibTrans" cxnId="{E67A64E8-1138-4852-BC5D-C3A4E80B0F58}">
      <dgm:prSet/>
      <dgm:spPr/>
      <dgm:t>
        <a:bodyPr/>
        <a:lstStyle/>
        <a:p>
          <a:endParaRPr lang="ru-RU"/>
        </a:p>
      </dgm:t>
    </dgm:pt>
    <dgm:pt modelId="{0F91BA5A-99FF-41F4-9015-9E319C1B389C}">
      <dgm:prSet phldrT="[Текст]" custT="1"/>
      <dgm:spPr/>
      <dgm:t>
        <a:bodyPr/>
        <a:lstStyle/>
        <a:p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Подсказываю консультативный</a:t>
          </a:r>
          <a:endParaRPr lang="ru-RU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94159E-E810-4F37-B61A-60D07CE8F783}" type="parTrans" cxnId="{A464E4C9-D694-4B87-9875-C4F5F7C0DF25}">
      <dgm:prSet/>
      <dgm:spPr/>
      <dgm:t>
        <a:bodyPr/>
        <a:lstStyle/>
        <a:p>
          <a:endParaRPr lang="ru-RU"/>
        </a:p>
      </dgm:t>
    </dgm:pt>
    <dgm:pt modelId="{64A81EC5-22B4-4205-BB1F-01EFB633E0B4}" type="sibTrans" cxnId="{A464E4C9-D694-4B87-9875-C4F5F7C0DF25}">
      <dgm:prSet/>
      <dgm:spPr/>
      <dgm:t>
        <a:bodyPr/>
        <a:lstStyle/>
        <a:p>
          <a:endParaRPr lang="ru-RU"/>
        </a:p>
      </dgm:t>
    </dgm:pt>
    <dgm:pt modelId="{B466DB01-426F-4029-800F-DDD0D65DF563}">
      <dgm:prSet phldrT="[Текст]" custT="1"/>
      <dgm:spPr/>
      <dgm:t>
        <a:bodyPr/>
        <a:lstStyle/>
        <a:p>
          <a:pPr algn="ctr"/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Привлекаю оперативно - действенный</a:t>
          </a:r>
          <a:endParaRPr lang="ru-RU" sz="1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885B54-DE90-4C73-A24C-E90FAA561DEE}" type="parTrans" cxnId="{98A01919-DF9E-4268-BD1A-95D21BE830D9}">
      <dgm:prSet/>
      <dgm:spPr/>
      <dgm:t>
        <a:bodyPr/>
        <a:lstStyle/>
        <a:p>
          <a:endParaRPr lang="ru-RU"/>
        </a:p>
      </dgm:t>
    </dgm:pt>
    <dgm:pt modelId="{A71672A4-AC2E-47D0-9DAC-44C9ABF75428}" type="sibTrans" cxnId="{98A01919-DF9E-4268-BD1A-95D21BE830D9}">
      <dgm:prSet/>
      <dgm:spPr/>
      <dgm:t>
        <a:bodyPr/>
        <a:lstStyle/>
        <a:p>
          <a:endParaRPr lang="ru-RU"/>
        </a:p>
      </dgm:t>
    </dgm:pt>
    <dgm:pt modelId="{2ECC0367-B54D-4DCF-89F6-AAD108B0DAB6}" type="pres">
      <dgm:prSet presAssocID="{B3374EBC-8723-4573-8656-27D28347159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186213-6B40-4F3E-96BA-185D63DA4CD1}" type="pres">
      <dgm:prSet presAssocID="{1F37110E-5873-43DE-8F18-A84C6EC98D46}" presName="centerShape" presStyleLbl="node0" presStyleIdx="0" presStyleCnt="1" custScaleX="107773" custScaleY="93680"/>
      <dgm:spPr/>
      <dgm:t>
        <a:bodyPr/>
        <a:lstStyle/>
        <a:p>
          <a:endParaRPr lang="ru-RU"/>
        </a:p>
      </dgm:t>
    </dgm:pt>
    <dgm:pt modelId="{27FCB321-AAAB-4FC6-AB30-25C64F27B793}" type="pres">
      <dgm:prSet presAssocID="{5A5083D7-AF6B-4AD1-A4AF-2C4BFE872B6A}" presName="parTrans" presStyleLbl="sibTrans2D1" presStyleIdx="0" presStyleCnt="8"/>
      <dgm:spPr/>
      <dgm:t>
        <a:bodyPr/>
        <a:lstStyle/>
        <a:p>
          <a:endParaRPr lang="ru-RU"/>
        </a:p>
      </dgm:t>
    </dgm:pt>
    <dgm:pt modelId="{F995E424-EEBF-43D1-B1E0-EBE3AC87E2B7}" type="pres">
      <dgm:prSet presAssocID="{5A5083D7-AF6B-4AD1-A4AF-2C4BFE872B6A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8DC4B215-D938-4BF0-9C55-E3C11BA5C85C}" type="pres">
      <dgm:prSet presAssocID="{41106541-F194-442C-97DF-5687421D0499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EFCE47-3202-4EFB-A776-452254DD632E}" type="pres">
      <dgm:prSet presAssocID="{5429579B-AB5D-4097-BAB5-6730BB15F2DD}" presName="parTrans" presStyleLbl="sibTrans2D1" presStyleIdx="1" presStyleCnt="8"/>
      <dgm:spPr/>
      <dgm:t>
        <a:bodyPr/>
        <a:lstStyle/>
        <a:p>
          <a:endParaRPr lang="ru-RU"/>
        </a:p>
      </dgm:t>
    </dgm:pt>
    <dgm:pt modelId="{3EB01904-FA51-4A1A-8D26-2C0C3CEE23D3}" type="pres">
      <dgm:prSet presAssocID="{5429579B-AB5D-4097-BAB5-6730BB15F2DD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55ABBAE9-5B20-4E3B-8C98-8FED57569316}" type="pres">
      <dgm:prSet presAssocID="{D2A7427E-61D9-49B5-9A2F-9A8FB64B8343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F26B29-26BD-41E7-9CA6-EB190D2D68FA}" type="pres">
      <dgm:prSet presAssocID="{B4B6B7E3-22AB-4C26-9FEE-2B0A320E5594}" presName="parTrans" presStyleLbl="sibTrans2D1" presStyleIdx="2" presStyleCnt="8"/>
      <dgm:spPr/>
      <dgm:t>
        <a:bodyPr/>
        <a:lstStyle/>
        <a:p>
          <a:endParaRPr lang="ru-RU"/>
        </a:p>
      </dgm:t>
    </dgm:pt>
    <dgm:pt modelId="{A43BDC6F-29E8-44BD-A541-47D903EFA028}" type="pres">
      <dgm:prSet presAssocID="{B4B6B7E3-22AB-4C26-9FEE-2B0A320E5594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399A92F2-1FD3-4874-9434-AA7B342325BD}" type="pres">
      <dgm:prSet presAssocID="{C477AB2E-D4DF-4A75-B388-1F3E4E3D2102}" presName="node" presStyleLbl="node1" presStyleIdx="2" presStyleCnt="8" custScaleX="117029" custScaleY="1389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E1BD23-329B-44AA-94EC-F85744396F64}" type="pres">
      <dgm:prSet presAssocID="{35A2EA3D-F396-4510-8434-7090EE567218}" presName="parTrans" presStyleLbl="sibTrans2D1" presStyleIdx="3" presStyleCnt="8"/>
      <dgm:spPr/>
      <dgm:t>
        <a:bodyPr/>
        <a:lstStyle/>
        <a:p>
          <a:endParaRPr lang="ru-RU"/>
        </a:p>
      </dgm:t>
    </dgm:pt>
    <dgm:pt modelId="{4349720E-023F-451C-9AC5-887A01BEDAD2}" type="pres">
      <dgm:prSet presAssocID="{35A2EA3D-F396-4510-8434-7090EE567218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8A0E295D-11BC-4671-86F1-0661DD748044}" type="pres">
      <dgm:prSet presAssocID="{37E5EE91-A5C9-4B39-B04A-DE5AF2BFD5FC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18865E-A9DE-49DC-B36B-8B00B4E5FDB1}" type="pres">
      <dgm:prSet presAssocID="{013F2AE8-DB99-467A-8147-99C66C41D4AC}" presName="parTrans" presStyleLbl="sibTrans2D1" presStyleIdx="4" presStyleCnt="8"/>
      <dgm:spPr/>
      <dgm:t>
        <a:bodyPr/>
        <a:lstStyle/>
        <a:p>
          <a:endParaRPr lang="ru-RU"/>
        </a:p>
      </dgm:t>
    </dgm:pt>
    <dgm:pt modelId="{C2B3EC6D-CD49-4B54-B66B-3B90371BA4CC}" type="pres">
      <dgm:prSet presAssocID="{013F2AE8-DB99-467A-8147-99C66C41D4AC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8552694E-52C7-4CE9-83C0-F7BEC271D95E}" type="pres">
      <dgm:prSet presAssocID="{E7390FB0-0E0C-467E-B450-BA1347EDA814}" presName="node" presStyleLbl="node1" presStyleIdx="4" presStyleCnt="8" custScaleX="113080" custScaleY="953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EFE8C1-793C-407C-ADA0-5969044D6D0F}" type="pres">
      <dgm:prSet presAssocID="{A51E69A8-F5D0-4128-AE92-2903B06157CD}" presName="parTrans" presStyleLbl="sibTrans2D1" presStyleIdx="5" presStyleCnt="8"/>
      <dgm:spPr/>
      <dgm:t>
        <a:bodyPr/>
        <a:lstStyle/>
        <a:p>
          <a:endParaRPr lang="ru-RU"/>
        </a:p>
      </dgm:t>
    </dgm:pt>
    <dgm:pt modelId="{2289F253-A591-4F1D-AECD-C82FF15B2E94}" type="pres">
      <dgm:prSet presAssocID="{A51E69A8-F5D0-4128-AE92-2903B06157CD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A63CE2B4-94E1-4C8D-A768-F23A22DD34F2}" type="pres">
      <dgm:prSet presAssocID="{6FDD4655-3129-4F16-98A9-7CD521E4B446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99F2D2-20D0-4170-A26B-29260DCBB2EB}" type="pres">
      <dgm:prSet presAssocID="{DA94159E-E810-4F37-B61A-60D07CE8F783}" presName="parTrans" presStyleLbl="sibTrans2D1" presStyleIdx="6" presStyleCnt="8"/>
      <dgm:spPr/>
      <dgm:t>
        <a:bodyPr/>
        <a:lstStyle/>
        <a:p>
          <a:endParaRPr lang="ru-RU"/>
        </a:p>
      </dgm:t>
    </dgm:pt>
    <dgm:pt modelId="{F2C167AF-62CF-4F77-865B-3826ABE3D2B9}" type="pres">
      <dgm:prSet presAssocID="{DA94159E-E810-4F37-B61A-60D07CE8F783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220A6A6C-974D-4B1D-80A3-1880605D6C18}" type="pres">
      <dgm:prSet presAssocID="{0F91BA5A-99FF-41F4-9015-9E319C1B389C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B1FD16-AA42-465B-A1E8-A2E15D88DA08}" type="pres">
      <dgm:prSet presAssocID="{5E885B54-DE90-4C73-A24C-E90FAA561DEE}" presName="parTrans" presStyleLbl="sibTrans2D1" presStyleIdx="7" presStyleCnt="8"/>
      <dgm:spPr/>
      <dgm:t>
        <a:bodyPr/>
        <a:lstStyle/>
        <a:p>
          <a:endParaRPr lang="ru-RU"/>
        </a:p>
      </dgm:t>
    </dgm:pt>
    <dgm:pt modelId="{4FEF48D2-2C83-4708-A1AA-1F2EC2731476}" type="pres">
      <dgm:prSet presAssocID="{5E885B54-DE90-4C73-A24C-E90FAA561DEE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2A82D9C8-D630-4241-A433-4B1121DB10EB}" type="pres">
      <dgm:prSet presAssocID="{B466DB01-426F-4029-800F-DDD0D65DF563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4C9C00-F57C-434F-B586-09383E0CFBC0}" type="presOf" srcId="{013F2AE8-DB99-467A-8147-99C66C41D4AC}" destId="{2F18865E-A9DE-49DC-B36B-8B00B4E5FDB1}" srcOrd="0" destOrd="0" presId="urn:microsoft.com/office/officeart/2005/8/layout/radial5"/>
    <dgm:cxn modelId="{FB4E70AC-82C7-492E-9630-ECFAE5F7E4CF}" srcId="{1F37110E-5873-43DE-8F18-A84C6EC98D46}" destId="{41106541-F194-442C-97DF-5687421D0499}" srcOrd="0" destOrd="0" parTransId="{5A5083D7-AF6B-4AD1-A4AF-2C4BFE872B6A}" sibTransId="{6A40A277-EBAC-4985-B8E7-FD6E65DB610D}"/>
    <dgm:cxn modelId="{468F067C-8A4C-46A3-BCC2-3331BEBB6B56}" type="presOf" srcId="{35A2EA3D-F396-4510-8434-7090EE567218}" destId="{51E1BD23-329B-44AA-94EC-F85744396F64}" srcOrd="0" destOrd="0" presId="urn:microsoft.com/office/officeart/2005/8/layout/radial5"/>
    <dgm:cxn modelId="{6D0B4CE1-6A88-49AA-AAD9-3FDBF2A2D682}" type="presOf" srcId="{37E5EE91-A5C9-4B39-B04A-DE5AF2BFD5FC}" destId="{8A0E295D-11BC-4671-86F1-0661DD748044}" srcOrd="0" destOrd="0" presId="urn:microsoft.com/office/officeart/2005/8/layout/radial5"/>
    <dgm:cxn modelId="{073E56BC-F132-4180-BA63-F4007120D60E}" type="presOf" srcId="{DA94159E-E810-4F37-B61A-60D07CE8F783}" destId="{F2C167AF-62CF-4F77-865B-3826ABE3D2B9}" srcOrd="1" destOrd="0" presId="urn:microsoft.com/office/officeart/2005/8/layout/radial5"/>
    <dgm:cxn modelId="{9280FE54-C42C-4F6E-8522-674AD4F1955F}" srcId="{1F37110E-5873-43DE-8F18-A84C6EC98D46}" destId="{E7390FB0-0E0C-467E-B450-BA1347EDA814}" srcOrd="4" destOrd="0" parTransId="{013F2AE8-DB99-467A-8147-99C66C41D4AC}" sibTransId="{B0371F7C-2AF3-46F5-BCCE-C60D6C361E7C}"/>
    <dgm:cxn modelId="{4425D322-F8CF-4A71-8D9F-F12E03159E8C}" type="presOf" srcId="{35A2EA3D-F396-4510-8434-7090EE567218}" destId="{4349720E-023F-451C-9AC5-887A01BEDAD2}" srcOrd="1" destOrd="0" presId="urn:microsoft.com/office/officeart/2005/8/layout/radial5"/>
    <dgm:cxn modelId="{D5A0149F-69F6-43BB-BCFA-DE34C9F26DEC}" srcId="{1F37110E-5873-43DE-8F18-A84C6EC98D46}" destId="{37E5EE91-A5C9-4B39-B04A-DE5AF2BFD5FC}" srcOrd="3" destOrd="0" parTransId="{35A2EA3D-F396-4510-8434-7090EE567218}" sibTransId="{7D68621D-8B9A-40B3-9231-AB166CEEC167}"/>
    <dgm:cxn modelId="{D7439341-897F-48BA-97BB-9BAA9779D3F3}" type="presOf" srcId="{B4B6B7E3-22AB-4C26-9FEE-2B0A320E5594}" destId="{E6F26B29-26BD-41E7-9CA6-EB190D2D68FA}" srcOrd="0" destOrd="0" presId="urn:microsoft.com/office/officeart/2005/8/layout/radial5"/>
    <dgm:cxn modelId="{A464E4C9-D694-4B87-9875-C4F5F7C0DF25}" srcId="{1F37110E-5873-43DE-8F18-A84C6EC98D46}" destId="{0F91BA5A-99FF-41F4-9015-9E319C1B389C}" srcOrd="6" destOrd="0" parTransId="{DA94159E-E810-4F37-B61A-60D07CE8F783}" sibTransId="{64A81EC5-22B4-4205-BB1F-01EFB633E0B4}"/>
    <dgm:cxn modelId="{B90695DF-3423-40DA-BE40-F1829D71A2E3}" type="presOf" srcId="{5A5083D7-AF6B-4AD1-A4AF-2C4BFE872B6A}" destId="{27FCB321-AAAB-4FC6-AB30-25C64F27B793}" srcOrd="0" destOrd="0" presId="urn:microsoft.com/office/officeart/2005/8/layout/radial5"/>
    <dgm:cxn modelId="{288C5A9E-6BA1-4CAB-8799-DDED0CCDDE52}" type="presOf" srcId="{DA94159E-E810-4F37-B61A-60D07CE8F783}" destId="{7599F2D2-20D0-4170-A26B-29260DCBB2EB}" srcOrd="0" destOrd="0" presId="urn:microsoft.com/office/officeart/2005/8/layout/radial5"/>
    <dgm:cxn modelId="{EBBC9868-A9C6-4646-A66C-195966AE373B}" type="presOf" srcId="{41106541-F194-442C-97DF-5687421D0499}" destId="{8DC4B215-D938-4BF0-9C55-E3C11BA5C85C}" srcOrd="0" destOrd="0" presId="urn:microsoft.com/office/officeart/2005/8/layout/radial5"/>
    <dgm:cxn modelId="{CF018FA5-3CC0-4824-BEBF-1EE369B0814B}" type="presOf" srcId="{5E885B54-DE90-4C73-A24C-E90FAA561DEE}" destId="{4FEF48D2-2C83-4708-A1AA-1F2EC2731476}" srcOrd="1" destOrd="0" presId="urn:microsoft.com/office/officeart/2005/8/layout/radial5"/>
    <dgm:cxn modelId="{7429ECDE-27F2-45DF-942C-FDD3FEAF4A9C}" type="presOf" srcId="{5E885B54-DE90-4C73-A24C-E90FAA561DEE}" destId="{09B1FD16-AA42-465B-A1E8-A2E15D88DA08}" srcOrd="0" destOrd="0" presId="urn:microsoft.com/office/officeart/2005/8/layout/radial5"/>
    <dgm:cxn modelId="{6CB18CA6-0988-4B87-963C-66E3472BA462}" type="presOf" srcId="{B4B6B7E3-22AB-4C26-9FEE-2B0A320E5594}" destId="{A43BDC6F-29E8-44BD-A541-47D903EFA028}" srcOrd="1" destOrd="0" presId="urn:microsoft.com/office/officeart/2005/8/layout/radial5"/>
    <dgm:cxn modelId="{0C36688F-F8C2-4058-AF87-57C1AC45DDC3}" srcId="{B3374EBC-8723-4573-8656-27D28347159B}" destId="{1F37110E-5873-43DE-8F18-A84C6EC98D46}" srcOrd="0" destOrd="0" parTransId="{DFA32F51-D68C-4C5F-B873-1B8FBC05850C}" sibTransId="{91A5555D-78D9-415C-9655-D7027E701F2C}"/>
    <dgm:cxn modelId="{98A01919-DF9E-4268-BD1A-95D21BE830D9}" srcId="{1F37110E-5873-43DE-8F18-A84C6EC98D46}" destId="{B466DB01-426F-4029-800F-DDD0D65DF563}" srcOrd="7" destOrd="0" parTransId="{5E885B54-DE90-4C73-A24C-E90FAA561DEE}" sibTransId="{A71672A4-AC2E-47D0-9DAC-44C9ABF75428}"/>
    <dgm:cxn modelId="{161EE1B0-2FAB-43C8-9F95-B3DE610DB358}" type="presOf" srcId="{B3374EBC-8723-4573-8656-27D28347159B}" destId="{2ECC0367-B54D-4DCF-89F6-AAD108B0DAB6}" srcOrd="0" destOrd="0" presId="urn:microsoft.com/office/officeart/2005/8/layout/radial5"/>
    <dgm:cxn modelId="{ACC76FA1-3751-435D-9F94-88F1B36EECD8}" type="presOf" srcId="{E7390FB0-0E0C-467E-B450-BA1347EDA814}" destId="{8552694E-52C7-4CE9-83C0-F7BEC271D95E}" srcOrd="0" destOrd="0" presId="urn:microsoft.com/office/officeart/2005/8/layout/radial5"/>
    <dgm:cxn modelId="{66222C8C-7510-481D-B397-CABD4FD0C73F}" type="presOf" srcId="{0F91BA5A-99FF-41F4-9015-9E319C1B389C}" destId="{220A6A6C-974D-4B1D-80A3-1880605D6C18}" srcOrd="0" destOrd="0" presId="urn:microsoft.com/office/officeart/2005/8/layout/radial5"/>
    <dgm:cxn modelId="{C74657A8-818B-457C-ADB2-5E8E11187653}" type="presOf" srcId="{A51E69A8-F5D0-4128-AE92-2903B06157CD}" destId="{2289F253-A591-4F1D-AECD-C82FF15B2E94}" srcOrd="1" destOrd="0" presId="urn:microsoft.com/office/officeart/2005/8/layout/radial5"/>
    <dgm:cxn modelId="{4B450485-379A-4DA5-97FC-8287479FCA37}" type="presOf" srcId="{A51E69A8-F5D0-4128-AE92-2903B06157CD}" destId="{B5EFE8C1-793C-407C-ADA0-5969044D6D0F}" srcOrd="0" destOrd="0" presId="urn:microsoft.com/office/officeart/2005/8/layout/radial5"/>
    <dgm:cxn modelId="{E67A64E8-1138-4852-BC5D-C3A4E80B0F58}" srcId="{1F37110E-5873-43DE-8F18-A84C6EC98D46}" destId="{6FDD4655-3129-4F16-98A9-7CD521E4B446}" srcOrd="5" destOrd="0" parTransId="{A51E69A8-F5D0-4128-AE92-2903B06157CD}" sibTransId="{3C20BE0A-F562-455C-BEC8-000C1907EF47}"/>
    <dgm:cxn modelId="{3EDB99FA-E14C-4527-BC51-5165C8934525}" type="presOf" srcId="{5A5083D7-AF6B-4AD1-A4AF-2C4BFE872B6A}" destId="{F995E424-EEBF-43D1-B1E0-EBE3AC87E2B7}" srcOrd="1" destOrd="0" presId="urn:microsoft.com/office/officeart/2005/8/layout/radial5"/>
    <dgm:cxn modelId="{EFAF594E-00AC-4344-9311-626F503480BB}" type="presOf" srcId="{6FDD4655-3129-4F16-98A9-7CD521E4B446}" destId="{A63CE2B4-94E1-4C8D-A768-F23A22DD34F2}" srcOrd="0" destOrd="0" presId="urn:microsoft.com/office/officeart/2005/8/layout/radial5"/>
    <dgm:cxn modelId="{6968C0E8-75FB-431B-B7B0-4B984B9243AB}" type="presOf" srcId="{1F37110E-5873-43DE-8F18-A84C6EC98D46}" destId="{24186213-6B40-4F3E-96BA-185D63DA4CD1}" srcOrd="0" destOrd="0" presId="urn:microsoft.com/office/officeart/2005/8/layout/radial5"/>
    <dgm:cxn modelId="{52D951AF-DC9E-4DFE-A761-BBBFE213BEBF}" srcId="{1F37110E-5873-43DE-8F18-A84C6EC98D46}" destId="{D2A7427E-61D9-49B5-9A2F-9A8FB64B8343}" srcOrd="1" destOrd="0" parTransId="{5429579B-AB5D-4097-BAB5-6730BB15F2DD}" sibTransId="{37E2FC9B-C104-4A05-B75C-910E4DEAD188}"/>
    <dgm:cxn modelId="{2E569BD3-FAAF-43E0-B983-E4D7B4D9B445}" type="presOf" srcId="{B466DB01-426F-4029-800F-DDD0D65DF563}" destId="{2A82D9C8-D630-4241-A433-4B1121DB10EB}" srcOrd="0" destOrd="0" presId="urn:microsoft.com/office/officeart/2005/8/layout/radial5"/>
    <dgm:cxn modelId="{1A27B7AC-7874-4574-86A4-47561D7DC64A}" type="presOf" srcId="{D2A7427E-61D9-49B5-9A2F-9A8FB64B8343}" destId="{55ABBAE9-5B20-4E3B-8C98-8FED57569316}" srcOrd="0" destOrd="0" presId="urn:microsoft.com/office/officeart/2005/8/layout/radial5"/>
    <dgm:cxn modelId="{44670A40-E67B-4E98-9592-78FE03102185}" type="presOf" srcId="{5429579B-AB5D-4097-BAB5-6730BB15F2DD}" destId="{3EB01904-FA51-4A1A-8D26-2C0C3CEE23D3}" srcOrd="1" destOrd="0" presId="urn:microsoft.com/office/officeart/2005/8/layout/radial5"/>
    <dgm:cxn modelId="{7FFC20A6-E5B7-4C59-9D37-51E51A23DC8E}" type="presOf" srcId="{013F2AE8-DB99-467A-8147-99C66C41D4AC}" destId="{C2B3EC6D-CD49-4B54-B66B-3B90371BA4CC}" srcOrd="1" destOrd="0" presId="urn:microsoft.com/office/officeart/2005/8/layout/radial5"/>
    <dgm:cxn modelId="{896B7379-30F2-4F4E-B890-4FEE0246B9BF}" type="presOf" srcId="{5429579B-AB5D-4097-BAB5-6730BB15F2DD}" destId="{B0EFCE47-3202-4EFB-A776-452254DD632E}" srcOrd="0" destOrd="0" presId="urn:microsoft.com/office/officeart/2005/8/layout/radial5"/>
    <dgm:cxn modelId="{31072498-21EF-4D89-A2D8-2525C8191060}" type="presOf" srcId="{C477AB2E-D4DF-4A75-B388-1F3E4E3D2102}" destId="{399A92F2-1FD3-4874-9434-AA7B342325BD}" srcOrd="0" destOrd="0" presId="urn:microsoft.com/office/officeart/2005/8/layout/radial5"/>
    <dgm:cxn modelId="{1E202242-FBAA-40B2-9889-14D78A5E3693}" srcId="{1F37110E-5873-43DE-8F18-A84C6EC98D46}" destId="{C477AB2E-D4DF-4A75-B388-1F3E4E3D2102}" srcOrd="2" destOrd="0" parTransId="{B4B6B7E3-22AB-4C26-9FEE-2B0A320E5594}" sibTransId="{835B8F4C-205A-49F1-9D74-6735F61C94C3}"/>
    <dgm:cxn modelId="{862EEE6D-A07B-4221-A830-4ACE867B8B18}" type="presParOf" srcId="{2ECC0367-B54D-4DCF-89F6-AAD108B0DAB6}" destId="{24186213-6B40-4F3E-96BA-185D63DA4CD1}" srcOrd="0" destOrd="0" presId="urn:microsoft.com/office/officeart/2005/8/layout/radial5"/>
    <dgm:cxn modelId="{8EE56C09-DD44-4205-99F5-E6E052D88D50}" type="presParOf" srcId="{2ECC0367-B54D-4DCF-89F6-AAD108B0DAB6}" destId="{27FCB321-AAAB-4FC6-AB30-25C64F27B793}" srcOrd="1" destOrd="0" presId="urn:microsoft.com/office/officeart/2005/8/layout/radial5"/>
    <dgm:cxn modelId="{6E70A2B5-4518-443D-9082-0BC88A29862C}" type="presParOf" srcId="{27FCB321-AAAB-4FC6-AB30-25C64F27B793}" destId="{F995E424-EEBF-43D1-B1E0-EBE3AC87E2B7}" srcOrd="0" destOrd="0" presId="urn:microsoft.com/office/officeart/2005/8/layout/radial5"/>
    <dgm:cxn modelId="{99BE3980-347C-47BF-A4DA-7753F62EB9A7}" type="presParOf" srcId="{2ECC0367-B54D-4DCF-89F6-AAD108B0DAB6}" destId="{8DC4B215-D938-4BF0-9C55-E3C11BA5C85C}" srcOrd="2" destOrd="0" presId="urn:microsoft.com/office/officeart/2005/8/layout/radial5"/>
    <dgm:cxn modelId="{E24B7ACA-0903-49BA-8964-4B93CB5A5128}" type="presParOf" srcId="{2ECC0367-B54D-4DCF-89F6-AAD108B0DAB6}" destId="{B0EFCE47-3202-4EFB-A776-452254DD632E}" srcOrd="3" destOrd="0" presId="urn:microsoft.com/office/officeart/2005/8/layout/radial5"/>
    <dgm:cxn modelId="{EB47907B-F3E2-4F40-9FFD-90B4E9DD691C}" type="presParOf" srcId="{B0EFCE47-3202-4EFB-A776-452254DD632E}" destId="{3EB01904-FA51-4A1A-8D26-2C0C3CEE23D3}" srcOrd="0" destOrd="0" presId="urn:microsoft.com/office/officeart/2005/8/layout/radial5"/>
    <dgm:cxn modelId="{90DBEA4A-0951-40EA-B2AA-F5382DBF0D81}" type="presParOf" srcId="{2ECC0367-B54D-4DCF-89F6-AAD108B0DAB6}" destId="{55ABBAE9-5B20-4E3B-8C98-8FED57569316}" srcOrd="4" destOrd="0" presId="urn:microsoft.com/office/officeart/2005/8/layout/radial5"/>
    <dgm:cxn modelId="{86BAE0DC-98A7-41C2-8F11-5363DBD864D6}" type="presParOf" srcId="{2ECC0367-B54D-4DCF-89F6-AAD108B0DAB6}" destId="{E6F26B29-26BD-41E7-9CA6-EB190D2D68FA}" srcOrd="5" destOrd="0" presId="urn:microsoft.com/office/officeart/2005/8/layout/radial5"/>
    <dgm:cxn modelId="{744B6CEA-D3C4-4909-A94B-F5C6F750DC87}" type="presParOf" srcId="{E6F26B29-26BD-41E7-9CA6-EB190D2D68FA}" destId="{A43BDC6F-29E8-44BD-A541-47D903EFA028}" srcOrd="0" destOrd="0" presId="urn:microsoft.com/office/officeart/2005/8/layout/radial5"/>
    <dgm:cxn modelId="{33493D8C-74F7-4783-9710-BDF43097C53C}" type="presParOf" srcId="{2ECC0367-B54D-4DCF-89F6-AAD108B0DAB6}" destId="{399A92F2-1FD3-4874-9434-AA7B342325BD}" srcOrd="6" destOrd="0" presId="urn:microsoft.com/office/officeart/2005/8/layout/radial5"/>
    <dgm:cxn modelId="{1B1B1AF0-BA45-4A9D-85F6-3C39370F5AF5}" type="presParOf" srcId="{2ECC0367-B54D-4DCF-89F6-AAD108B0DAB6}" destId="{51E1BD23-329B-44AA-94EC-F85744396F64}" srcOrd="7" destOrd="0" presId="urn:microsoft.com/office/officeart/2005/8/layout/radial5"/>
    <dgm:cxn modelId="{B802F82B-60C7-400C-B692-B913B1D64477}" type="presParOf" srcId="{51E1BD23-329B-44AA-94EC-F85744396F64}" destId="{4349720E-023F-451C-9AC5-887A01BEDAD2}" srcOrd="0" destOrd="0" presId="urn:microsoft.com/office/officeart/2005/8/layout/radial5"/>
    <dgm:cxn modelId="{DDF9249F-C7B3-4B2D-8134-57C76EDBDB6D}" type="presParOf" srcId="{2ECC0367-B54D-4DCF-89F6-AAD108B0DAB6}" destId="{8A0E295D-11BC-4671-86F1-0661DD748044}" srcOrd="8" destOrd="0" presId="urn:microsoft.com/office/officeart/2005/8/layout/radial5"/>
    <dgm:cxn modelId="{E2F4CE16-2826-4D71-8C80-D19D5EB60B0A}" type="presParOf" srcId="{2ECC0367-B54D-4DCF-89F6-AAD108B0DAB6}" destId="{2F18865E-A9DE-49DC-B36B-8B00B4E5FDB1}" srcOrd="9" destOrd="0" presId="urn:microsoft.com/office/officeart/2005/8/layout/radial5"/>
    <dgm:cxn modelId="{FCCE34DE-5E4F-44FF-B3F0-0C3753D260C5}" type="presParOf" srcId="{2F18865E-A9DE-49DC-B36B-8B00B4E5FDB1}" destId="{C2B3EC6D-CD49-4B54-B66B-3B90371BA4CC}" srcOrd="0" destOrd="0" presId="urn:microsoft.com/office/officeart/2005/8/layout/radial5"/>
    <dgm:cxn modelId="{77CCFA0A-862C-4DA3-8FB9-0BFB846D8577}" type="presParOf" srcId="{2ECC0367-B54D-4DCF-89F6-AAD108B0DAB6}" destId="{8552694E-52C7-4CE9-83C0-F7BEC271D95E}" srcOrd="10" destOrd="0" presId="urn:microsoft.com/office/officeart/2005/8/layout/radial5"/>
    <dgm:cxn modelId="{B682B5EF-8EB5-40C7-893A-B016A1F637A0}" type="presParOf" srcId="{2ECC0367-B54D-4DCF-89F6-AAD108B0DAB6}" destId="{B5EFE8C1-793C-407C-ADA0-5969044D6D0F}" srcOrd="11" destOrd="0" presId="urn:microsoft.com/office/officeart/2005/8/layout/radial5"/>
    <dgm:cxn modelId="{0E4653E7-490C-4A1F-8806-02D9160780F3}" type="presParOf" srcId="{B5EFE8C1-793C-407C-ADA0-5969044D6D0F}" destId="{2289F253-A591-4F1D-AECD-C82FF15B2E94}" srcOrd="0" destOrd="0" presId="urn:microsoft.com/office/officeart/2005/8/layout/radial5"/>
    <dgm:cxn modelId="{E9602231-56E9-4E19-AEE4-249E62325C2E}" type="presParOf" srcId="{2ECC0367-B54D-4DCF-89F6-AAD108B0DAB6}" destId="{A63CE2B4-94E1-4C8D-A768-F23A22DD34F2}" srcOrd="12" destOrd="0" presId="urn:microsoft.com/office/officeart/2005/8/layout/radial5"/>
    <dgm:cxn modelId="{B255881D-826C-49B5-914C-3BD52D2B1BD2}" type="presParOf" srcId="{2ECC0367-B54D-4DCF-89F6-AAD108B0DAB6}" destId="{7599F2D2-20D0-4170-A26B-29260DCBB2EB}" srcOrd="13" destOrd="0" presId="urn:microsoft.com/office/officeart/2005/8/layout/radial5"/>
    <dgm:cxn modelId="{CD4F91E6-A838-42DB-9028-7522B2067385}" type="presParOf" srcId="{7599F2D2-20D0-4170-A26B-29260DCBB2EB}" destId="{F2C167AF-62CF-4F77-865B-3826ABE3D2B9}" srcOrd="0" destOrd="0" presId="urn:microsoft.com/office/officeart/2005/8/layout/radial5"/>
    <dgm:cxn modelId="{C86BB2CD-448C-48D8-AC0A-895200E39CA9}" type="presParOf" srcId="{2ECC0367-B54D-4DCF-89F6-AAD108B0DAB6}" destId="{220A6A6C-974D-4B1D-80A3-1880605D6C18}" srcOrd="14" destOrd="0" presId="urn:microsoft.com/office/officeart/2005/8/layout/radial5"/>
    <dgm:cxn modelId="{FB31426C-428F-4B10-93F5-241D2960975D}" type="presParOf" srcId="{2ECC0367-B54D-4DCF-89F6-AAD108B0DAB6}" destId="{09B1FD16-AA42-465B-A1E8-A2E15D88DA08}" srcOrd="15" destOrd="0" presId="urn:microsoft.com/office/officeart/2005/8/layout/radial5"/>
    <dgm:cxn modelId="{A5CE6EF3-7621-418A-9227-6712D45894FB}" type="presParOf" srcId="{09B1FD16-AA42-465B-A1E8-A2E15D88DA08}" destId="{4FEF48D2-2C83-4708-A1AA-1F2EC2731476}" srcOrd="0" destOrd="0" presId="urn:microsoft.com/office/officeart/2005/8/layout/radial5"/>
    <dgm:cxn modelId="{AF246EE9-26CF-4671-8678-FE2680F153BF}" type="presParOf" srcId="{2ECC0367-B54D-4DCF-89F6-AAD108B0DAB6}" destId="{2A82D9C8-D630-4241-A433-4B1121DB10EB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9152F9-2D78-448C-9798-50743A285496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6124C0-2F72-4E9F-81DD-A5419766BBA6}">
      <dgm:prSet phldrT="[Текст]"/>
      <dgm:spPr/>
      <dgm:t>
        <a:bodyPr/>
        <a:lstStyle/>
        <a:p>
          <a:r>
            <a:rPr lang="ru-RU" dirty="0" smtClean="0"/>
            <a:t>Формы работы с родителями</a:t>
          </a:r>
          <a:endParaRPr lang="ru-RU" dirty="0"/>
        </a:p>
      </dgm:t>
    </dgm:pt>
    <dgm:pt modelId="{61EE99B0-FC08-4408-A894-D4195E9339C2}" type="parTrans" cxnId="{AA765E37-0624-4E70-81E2-94E978F1852F}">
      <dgm:prSet/>
      <dgm:spPr/>
      <dgm:t>
        <a:bodyPr/>
        <a:lstStyle/>
        <a:p>
          <a:endParaRPr lang="ru-RU"/>
        </a:p>
      </dgm:t>
    </dgm:pt>
    <dgm:pt modelId="{8877C6AA-F878-42B0-808E-2B8A33FC6AE7}" type="sibTrans" cxnId="{AA765E37-0624-4E70-81E2-94E978F1852F}">
      <dgm:prSet/>
      <dgm:spPr/>
      <dgm:t>
        <a:bodyPr/>
        <a:lstStyle/>
        <a:p>
          <a:endParaRPr lang="ru-RU"/>
        </a:p>
      </dgm:t>
    </dgm:pt>
    <dgm:pt modelId="{68FD35D3-8C48-430C-8625-EAD494143FF3}">
      <dgm:prSet phldrT="[Текст]"/>
      <dgm:spPr/>
      <dgm:t>
        <a:bodyPr/>
        <a:lstStyle/>
        <a:p>
          <a:r>
            <a:rPr lang="ru-RU" dirty="0" smtClean="0"/>
            <a:t>Мастер - класс</a:t>
          </a:r>
          <a:endParaRPr lang="ru-RU" dirty="0"/>
        </a:p>
      </dgm:t>
    </dgm:pt>
    <dgm:pt modelId="{A400A7F3-5593-4432-AC75-64D3507F9F96}" type="parTrans" cxnId="{FD497C0A-0D2D-4FB2-BBCE-4DCA383C578C}">
      <dgm:prSet/>
      <dgm:spPr/>
      <dgm:t>
        <a:bodyPr/>
        <a:lstStyle/>
        <a:p>
          <a:endParaRPr lang="ru-RU"/>
        </a:p>
      </dgm:t>
    </dgm:pt>
    <dgm:pt modelId="{4B873084-6300-4CCE-A463-CA5D0DA85349}" type="sibTrans" cxnId="{FD497C0A-0D2D-4FB2-BBCE-4DCA383C578C}">
      <dgm:prSet/>
      <dgm:spPr/>
      <dgm:t>
        <a:bodyPr/>
        <a:lstStyle/>
        <a:p>
          <a:endParaRPr lang="ru-RU"/>
        </a:p>
      </dgm:t>
    </dgm:pt>
    <dgm:pt modelId="{C90D494F-CA10-49D7-8689-32DFF111C517}">
      <dgm:prSet phldrT="[Текст]"/>
      <dgm:spPr/>
      <dgm:t>
        <a:bodyPr/>
        <a:lstStyle/>
        <a:p>
          <a:r>
            <a:rPr lang="ru-RU" dirty="0" smtClean="0"/>
            <a:t>Семинар практикум</a:t>
          </a:r>
          <a:endParaRPr lang="ru-RU" dirty="0"/>
        </a:p>
      </dgm:t>
    </dgm:pt>
    <dgm:pt modelId="{0608D408-84FA-4D80-9E21-C8A4360636DB}" type="parTrans" cxnId="{3142B005-0836-4AEA-937D-1A011E50E04C}">
      <dgm:prSet/>
      <dgm:spPr/>
      <dgm:t>
        <a:bodyPr/>
        <a:lstStyle/>
        <a:p>
          <a:endParaRPr lang="ru-RU"/>
        </a:p>
      </dgm:t>
    </dgm:pt>
    <dgm:pt modelId="{C8CEBD42-1249-4B8C-AF27-BFDA3E298EEA}" type="sibTrans" cxnId="{3142B005-0836-4AEA-937D-1A011E50E04C}">
      <dgm:prSet/>
      <dgm:spPr/>
      <dgm:t>
        <a:bodyPr/>
        <a:lstStyle/>
        <a:p>
          <a:endParaRPr lang="ru-RU"/>
        </a:p>
      </dgm:t>
    </dgm:pt>
    <dgm:pt modelId="{A445156F-1124-4437-824D-A31378A434E3}">
      <dgm:prSet phldrT="[Текст]"/>
      <dgm:spPr/>
      <dgm:t>
        <a:bodyPr/>
        <a:lstStyle/>
        <a:p>
          <a:r>
            <a:rPr lang="ru-RU" dirty="0" smtClean="0"/>
            <a:t>Родительские собрания </a:t>
          </a:r>
          <a:endParaRPr lang="ru-RU" dirty="0"/>
        </a:p>
      </dgm:t>
    </dgm:pt>
    <dgm:pt modelId="{AEBAA5A8-DDDE-4961-ADBB-003A9221F2E3}" type="parTrans" cxnId="{06A6C90E-2605-4BCC-B7B6-D0A571593B43}">
      <dgm:prSet/>
      <dgm:spPr/>
      <dgm:t>
        <a:bodyPr/>
        <a:lstStyle/>
        <a:p>
          <a:endParaRPr lang="ru-RU"/>
        </a:p>
      </dgm:t>
    </dgm:pt>
    <dgm:pt modelId="{85C80AC1-BAA6-4C3A-B0AD-1C12C8A2F9D0}" type="sibTrans" cxnId="{06A6C90E-2605-4BCC-B7B6-D0A571593B43}">
      <dgm:prSet/>
      <dgm:spPr/>
      <dgm:t>
        <a:bodyPr/>
        <a:lstStyle/>
        <a:p>
          <a:endParaRPr lang="ru-RU"/>
        </a:p>
      </dgm:t>
    </dgm:pt>
    <dgm:pt modelId="{3A3E40A7-B0F5-4255-AF77-3C4C3748ACD9}">
      <dgm:prSet phldrT="[Текст]"/>
      <dgm:spPr/>
      <dgm:t>
        <a:bodyPr/>
        <a:lstStyle/>
        <a:p>
          <a:r>
            <a:rPr lang="ru-RU" dirty="0" smtClean="0"/>
            <a:t>Беседы с родителями (законными представителями)</a:t>
          </a:r>
          <a:endParaRPr lang="ru-RU" dirty="0"/>
        </a:p>
      </dgm:t>
    </dgm:pt>
    <dgm:pt modelId="{C7055522-B131-4E52-A104-F225AD608A0B}" type="parTrans" cxnId="{72C302C6-9C41-4C2E-B5A6-BEED0FA646E5}">
      <dgm:prSet/>
      <dgm:spPr/>
      <dgm:t>
        <a:bodyPr/>
        <a:lstStyle/>
        <a:p>
          <a:endParaRPr lang="ru-RU"/>
        </a:p>
      </dgm:t>
    </dgm:pt>
    <dgm:pt modelId="{C3A7D799-442A-4A83-8B86-1377A963EA07}" type="sibTrans" cxnId="{72C302C6-9C41-4C2E-B5A6-BEED0FA646E5}">
      <dgm:prSet/>
      <dgm:spPr/>
      <dgm:t>
        <a:bodyPr/>
        <a:lstStyle/>
        <a:p>
          <a:endParaRPr lang="ru-RU"/>
        </a:p>
      </dgm:t>
    </dgm:pt>
    <dgm:pt modelId="{421D66EC-5BAA-47A7-A214-48F64DF7C454}">
      <dgm:prSet phldrT="[Текст]"/>
      <dgm:spPr/>
      <dgm:t>
        <a:bodyPr/>
        <a:lstStyle/>
        <a:p>
          <a:r>
            <a:rPr lang="ru-RU" dirty="0" smtClean="0"/>
            <a:t>Деловая игра</a:t>
          </a:r>
          <a:endParaRPr lang="ru-RU" dirty="0"/>
        </a:p>
      </dgm:t>
    </dgm:pt>
    <dgm:pt modelId="{2B17EF98-89E1-4340-9B09-DBCB3410AAA2}" type="parTrans" cxnId="{41BDDC6E-6AB9-4D00-B794-B85C5DB350E2}">
      <dgm:prSet/>
      <dgm:spPr/>
      <dgm:t>
        <a:bodyPr/>
        <a:lstStyle/>
        <a:p>
          <a:endParaRPr lang="ru-RU"/>
        </a:p>
      </dgm:t>
    </dgm:pt>
    <dgm:pt modelId="{05A13ECA-78A9-4B8E-A9ED-7392ADD17A24}" type="sibTrans" cxnId="{41BDDC6E-6AB9-4D00-B794-B85C5DB350E2}">
      <dgm:prSet/>
      <dgm:spPr/>
      <dgm:t>
        <a:bodyPr/>
        <a:lstStyle/>
        <a:p>
          <a:endParaRPr lang="ru-RU"/>
        </a:p>
      </dgm:t>
    </dgm:pt>
    <dgm:pt modelId="{530C9693-0E73-4871-8F26-56026D3DB3AB}">
      <dgm:prSet phldrT="[Текст]"/>
      <dgm:spPr/>
      <dgm:t>
        <a:bodyPr/>
        <a:lstStyle/>
        <a:p>
          <a:r>
            <a:rPr lang="ru-RU" dirty="0" smtClean="0"/>
            <a:t>Круглый стол</a:t>
          </a:r>
          <a:endParaRPr lang="ru-RU" dirty="0"/>
        </a:p>
      </dgm:t>
    </dgm:pt>
    <dgm:pt modelId="{CC6F6121-D3DC-46B3-989D-BBEDFCFB467A}" type="parTrans" cxnId="{D5E3A981-DB00-4AD5-84B8-A68C923AECFD}">
      <dgm:prSet/>
      <dgm:spPr/>
      <dgm:t>
        <a:bodyPr/>
        <a:lstStyle/>
        <a:p>
          <a:endParaRPr lang="ru-RU"/>
        </a:p>
      </dgm:t>
    </dgm:pt>
    <dgm:pt modelId="{6EC11DEE-000D-4A0B-A4CD-476A4D2127A0}" type="sibTrans" cxnId="{D5E3A981-DB00-4AD5-84B8-A68C923AECFD}">
      <dgm:prSet/>
      <dgm:spPr/>
      <dgm:t>
        <a:bodyPr/>
        <a:lstStyle/>
        <a:p>
          <a:endParaRPr lang="ru-RU"/>
        </a:p>
      </dgm:t>
    </dgm:pt>
    <dgm:pt modelId="{0696BF30-458C-4552-A6EB-2CEC4B4A5701}">
      <dgm:prSet phldrT="[Текст]"/>
      <dgm:spPr/>
      <dgm:t>
        <a:bodyPr/>
        <a:lstStyle/>
        <a:p>
          <a:r>
            <a:rPr lang="ru-RU" dirty="0" smtClean="0"/>
            <a:t>День открытых дверей</a:t>
          </a:r>
          <a:endParaRPr lang="ru-RU" dirty="0"/>
        </a:p>
      </dgm:t>
    </dgm:pt>
    <dgm:pt modelId="{305DDBA6-C742-4EE7-BB28-3E7FE3FE553B}" type="parTrans" cxnId="{DD9DAA85-F8E6-466E-9B75-C8FD096A40BD}">
      <dgm:prSet/>
      <dgm:spPr/>
      <dgm:t>
        <a:bodyPr/>
        <a:lstStyle/>
        <a:p>
          <a:endParaRPr lang="ru-RU"/>
        </a:p>
      </dgm:t>
    </dgm:pt>
    <dgm:pt modelId="{ECB11B8A-A328-4CEB-AE31-1961936F218E}" type="sibTrans" cxnId="{DD9DAA85-F8E6-466E-9B75-C8FD096A40BD}">
      <dgm:prSet/>
      <dgm:spPr/>
      <dgm:t>
        <a:bodyPr/>
        <a:lstStyle/>
        <a:p>
          <a:endParaRPr lang="ru-RU"/>
        </a:p>
      </dgm:t>
    </dgm:pt>
    <dgm:pt modelId="{C4B5C022-DA29-4318-9C4D-CCDD9889010A}">
      <dgm:prSet phldrT="[Текст]"/>
      <dgm:spPr/>
      <dgm:t>
        <a:bodyPr/>
        <a:lstStyle/>
        <a:p>
          <a:r>
            <a:rPr lang="ru-RU" dirty="0" smtClean="0"/>
            <a:t>Опрос (анкетирование, интервью, беседа).</a:t>
          </a:r>
          <a:endParaRPr lang="ru-RU" dirty="0"/>
        </a:p>
      </dgm:t>
    </dgm:pt>
    <dgm:pt modelId="{E850B2A7-62CB-4D90-9423-2A62B0F939CF}" type="parTrans" cxnId="{460D5033-5DB1-40CE-99C3-28B91450424D}">
      <dgm:prSet/>
      <dgm:spPr/>
      <dgm:t>
        <a:bodyPr/>
        <a:lstStyle/>
        <a:p>
          <a:endParaRPr lang="ru-RU"/>
        </a:p>
      </dgm:t>
    </dgm:pt>
    <dgm:pt modelId="{AC37FCEF-7072-4078-819E-2C88F5D0180B}" type="sibTrans" cxnId="{460D5033-5DB1-40CE-99C3-28B91450424D}">
      <dgm:prSet/>
      <dgm:spPr/>
      <dgm:t>
        <a:bodyPr/>
        <a:lstStyle/>
        <a:p>
          <a:endParaRPr lang="ru-RU"/>
        </a:p>
      </dgm:t>
    </dgm:pt>
    <dgm:pt modelId="{EDBE9199-E60A-4F0E-AA4A-D048340AD102}">
      <dgm:prSet phldrT="[Текст]"/>
      <dgm:spPr/>
      <dgm:t>
        <a:bodyPr/>
        <a:lstStyle/>
        <a:p>
          <a:r>
            <a:rPr lang="ru-RU" dirty="0" smtClean="0"/>
            <a:t>Родительский клуб</a:t>
          </a:r>
          <a:endParaRPr lang="ru-RU" dirty="0"/>
        </a:p>
      </dgm:t>
    </dgm:pt>
    <dgm:pt modelId="{A0945C76-598C-4D1E-AF03-5222C5240E70}" type="parTrans" cxnId="{9FB961AE-FD87-4FDB-AEFA-B325E5F98FF6}">
      <dgm:prSet/>
      <dgm:spPr/>
      <dgm:t>
        <a:bodyPr/>
        <a:lstStyle/>
        <a:p>
          <a:endParaRPr lang="ru-RU"/>
        </a:p>
      </dgm:t>
    </dgm:pt>
    <dgm:pt modelId="{7DBB1E88-0DE1-4437-B2E4-E86EA2226AC3}" type="sibTrans" cxnId="{9FB961AE-FD87-4FDB-AEFA-B325E5F98FF6}">
      <dgm:prSet/>
      <dgm:spPr/>
      <dgm:t>
        <a:bodyPr/>
        <a:lstStyle/>
        <a:p>
          <a:endParaRPr lang="ru-RU"/>
        </a:p>
      </dgm:t>
    </dgm:pt>
    <dgm:pt modelId="{016A8BC9-5B46-43EE-8AA8-F614C3771BD5}">
      <dgm:prSet phldrT="[Текст]"/>
      <dgm:spPr/>
      <dgm:t>
        <a:bodyPr/>
        <a:lstStyle/>
        <a:p>
          <a:r>
            <a:rPr lang="ru-RU" dirty="0" smtClean="0"/>
            <a:t>Родительская гостиная (встречи со специалистами)</a:t>
          </a:r>
          <a:endParaRPr lang="ru-RU" dirty="0"/>
        </a:p>
      </dgm:t>
    </dgm:pt>
    <dgm:pt modelId="{B8111D6E-42FC-46DD-8B34-5EBE6438FC41}" type="parTrans" cxnId="{16A78C25-F06B-47B5-AA78-BB8165CC3253}">
      <dgm:prSet/>
      <dgm:spPr/>
      <dgm:t>
        <a:bodyPr/>
        <a:lstStyle/>
        <a:p>
          <a:endParaRPr lang="ru-RU"/>
        </a:p>
      </dgm:t>
    </dgm:pt>
    <dgm:pt modelId="{1C7A6A84-E088-4CB6-9297-5B53B19B95E7}" type="sibTrans" cxnId="{16A78C25-F06B-47B5-AA78-BB8165CC3253}">
      <dgm:prSet/>
      <dgm:spPr/>
      <dgm:t>
        <a:bodyPr/>
        <a:lstStyle/>
        <a:p>
          <a:endParaRPr lang="ru-RU"/>
        </a:p>
      </dgm:t>
    </dgm:pt>
    <dgm:pt modelId="{7DFF765B-8D39-4CC9-AFE2-2B3EF52DE49C}">
      <dgm:prSet phldrT="[Текст]"/>
      <dgm:spPr/>
      <dgm:t>
        <a:bodyPr/>
        <a:lstStyle/>
        <a:p>
          <a:r>
            <a:rPr lang="ru-RU" dirty="0" smtClean="0"/>
            <a:t>Информационный стенд</a:t>
          </a:r>
          <a:endParaRPr lang="ru-RU" dirty="0"/>
        </a:p>
      </dgm:t>
    </dgm:pt>
    <dgm:pt modelId="{F33E342B-D3F5-42C4-B08E-505C68209438}" type="parTrans" cxnId="{1705C6E6-AE9E-4F39-A209-045EC32BCA44}">
      <dgm:prSet/>
      <dgm:spPr/>
      <dgm:t>
        <a:bodyPr/>
        <a:lstStyle/>
        <a:p>
          <a:endParaRPr lang="ru-RU"/>
        </a:p>
      </dgm:t>
    </dgm:pt>
    <dgm:pt modelId="{A90E82E8-538A-4759-9CC2-BE27900D5C6D}" type="sibTrans" cxnId="{1705C6E6-AE9E-4F39-A209-045EC32BCA44}">
      <dgm:prSet/>
      <dgm:spPr/>
      <dgm:t>
        <a:bodyPr/>
        <a:lstStyle/>
        <a:p>
          <a:endParaRPr lang="ru-RU"/>
        </a:p>
      </dgm:t>
    </dgm:pt>
    <dgm:pt modelId="{2AD9504E-05D0-4974-9178-4629DE5F9EC5}">
      <dgm:prSet phldrT="[Текст]"/>
      <dgm:spPr/>
      <dgm:t>
        <a:bodyPr/>
        <a:lstStyle/>
        <a:p>
          <a:r>
            <a:rPr lang="ru-RU" dirty="0" smtClean="0"/>
            <a:t>Социальная сеть ВК</a:t>
          </a:r>
          <a:endParaRPr lang="ru-RU" dirty="0"/>
        </a:p>
      </dgm:t>
    </dgm:pt>
    <dgm:pt modelId="{B81C2EB5-8371-4FE0-ADD7-4212966F787E}" type="parTrans" cxnId="{4A34A30D-8D8C-4D80-8C0A-575C60B3FB23}">
      <dgm:prSet/>
      <dgm:spPr/>
      <dgm:t>
        <a:bodyPr/>
        <a:lstStyle/>
        <a:p>
          <a:endParaRPr lang="ru-RU"/>
        </a:p>
      </dgm:t>
    </dgm:pt>
    <dgm:pt modelId="{D8E8920E-1268-40FE-81C6-00293D534682}" type="sibTrans" cxnId="{4A34A30D-8D8C-4D80-8C0A-575C60B3FB23}">
      <dgm:prSet/>
      <dgm:spPr/>
      <dgm:t>
        <a:bodyPr/>
        <a:lstStyle/>
        <a:p>
          <a:endParaRPr lang="ru-RU"/>
        </a:p>
      </dgm:t>
    </dgm:pt>
    <dgm:pt modelId="{B86A1E78-6938-4378-A9A9-5DE0573EDDA2}">
      <dgm:prSet phldrT="[Текст]"/>
      <dgm:spPr/>
      <dgm:t>
        <a:bodyPr/>
        <a:lstStyle/>
        <a:p>
          <a:r>
            <a:rPr lang="ru-RU" dirty="0" smtClean="0"/>
            <a:t>Интернет – сайт МАДОУ 7</a:t>
          </a:r>
          <a:endParaRPr lang="ru-RU" dirty="0"/>
        </a:p>
      </dgm:t>
    </dgm:pt>
    <dgm:pt modelId="{24167F24-E7A8-4905-BC26-FD8127140041}" type="parTrans" cxnId="{169AA61C-94C7-4DF5-9551-68AA1701AA00}">
      <dgm:prSet/>
      <dgm:spPr/>
      <dgm:t>
        <a:bodyPr/>
        <a:lstStyle/>
        <a:p>
          <a:endParaRPr lang="ru-RU"/>
        </a:p>
      </dgm:t>
    </dgm:pt>
    <dgm:pt modelId="{D378FF78-559A-4E26-AB21-CFA89DDEA9D3}" type="sibTrans" cxnId="{169AA61C-94C7-4DF5-9551-68AA1701AA00}">
      <dgm:prSet/>
      <dgm:spPr/>
      <dgm:t>
        <a:bodyPr/>
        <a:lstStyle/>
        <a:p>
          <a:endParaRPr lang="ru-RU"/>
        </a:p>
      </dgm:t>
    </dgm:pt>
    <dgm:pt modelId="{E487931E-CF31-4634-A9C3-80C316B4C6F6}">
      <dgm:prSet phldrT="[Текст]"/>
      <dgm:spPr/>
      <dgm:t>
        <a:bodyPr/>
        <a:lstStyle/>
        <a:p>
          <a:r>
            <a:rPr lang="ru-RU" dirty="0" smtClean="0"/>
            <a:t>Выставки работ родителей и детей</a:t>
          </a:r>
          <a:endParaRPr lang="ru-RU" dirty="0"/>
        </a:p>
      </dgm:t>
    </dgm:pt>
    <dgm:pt modelId="{4AA5DDB4-9C97-4EE8-BF6E-9A12E9FC5757}" type="parTrans" cxnId="{9D38FD30-4A6F-4D7C-8445-690419918922}">
      <dgm:prSet/>
      <dgm:spPr/>
      <dgm:t>
        <a:bodyPr/>
        <a:lstStyle/>
        <a:p>
          <a:endParaRPr lang="ru-RU"/>
        </a:p>
      </dgm:t>
    </dgm:pt>
    <dgm:pt modelId="{BD54DCC7-7F22-4B6C-AEFB-519284086FC9}" type="sibTrans" cxnId="{9D38FD30-4A6F-4D7C-8445-690419918922}">
      <dgm:prSet/>
      <dgm:spPr/>
      <dgm:t>
        <a:bodyPr/>
        <a:lstStyle/>
        <a:p>
          <a:endParaRPr lang="ru-RU"/>
        </a:p>
      </dgm:t>
    </dgm:pt>
    <dgm:pt modelId="{42BA17C8-6E13-44EF-A88C-71317C86AAA0}">
      <dgm:prSet phldrT="[Текст]"/>
      <dgm:spPr/>
      <dgm:t>
        <a:bodyPr/>
        <a:lstStyle/>
        <a:p>
          <a:r>
            <a:rPr lang="ru-RU" dirty="0" smtClean="0"/>
            <a:t>Индивидуальная консультация</a:t>
          </a:r>
          <a:endParaRPr lang="ru-RU" dirty="0"/>
        </a:p>
      </dgm:t>
    </dgm:pt>
    <dgm:pt modelId="{AD275FB3-965E-4612-AB68-EE6A39CF83AE}" type="parTrans" cxnId="{4EE7B30A-76D7-4D7B-83F1-8FBCB2529B81}">
      <dgm:prSet/>
      <dgm:spPr/>
      <dgm:t>
        <a:bodyPr/>
        <a:lstStyle/>
        <a:p>
          <a:endParaRPr lang="ru-RU"/>
        </a:p>
      </dgm:t>
    </dgm:pt>
    <dgm:pt modelId="{29E7EF9F-6D7C-457F-A6EC-14C62D94FB22}" type="sibTrans" cxnId="{4EE7B30A-76D7-4D7B-83F1-8FBCB2529B81}">
      <dgm:prSet/>
      <dgm:spPr/>
      <dgm:t>
        <a:bodyPr/>
        <a:lstStyle/>
        <a:p>
          <a:endParaRPr lang="ru-RU"/>
        </a:p>
      </dgm:t>
    </dgm:pt>
    <dgm:pt modelId="{DE293BD1-AD11-4D70-A5ED-474CA795FB45}">
      <dgm:prSet phldrT="[Текст]"/>
      <dgm:spPr/>
      <dgm:t>
        <a:bodyPr/>
        <a:lstStyle/>
        <a:p>
          <a:r>
            <a:rPr lang="ru-RU" dirty="0" smtClean="0"/>
            <a:t>Онлайн консультация</a:t>
          </a:r>
          <a:endParaRPr lang="ru-RU" dirty="0"/>
        </a:p>
      </dgm:t>
    </dgm:pt>
    <dgm:pt modelId="{E453B5C9-5E26-4373-8EC9-C3882F81979C}" type="parTrans" cxnId="{2222F177-18B5-41F1-8519-59781981EF02}">
      <dgm:prSet/>
      <dgm:spPr/>
      <dgm:t>
        <a:bodyPr/>
        <a:lstStyle/>
        <a:p>
          <a:endParaRPr lang="ru-RU"/>
        </a:p>
      </dgm:t>
    </dgm:pt>
    <dgm:pt modelId="{1B93D597-7E98-4B1E-80DC-7C79DB3BCAEA}" type="sibTrans" cxnId="{2222F177-18B5-41F1-8519-59781981EF02}">
      <dgm:prSet/>
      <dgm:spPr/>
      <dgm:t>
        <a:bodyPr/>
        <a:lstStyle/>
        <a:p>
          <a:endParaRPr lang="ru-RU"/>
        </a:p>
      </dgm:t>
    </dgm:pt>
    <dgm:pt modelId="{10B63338-51A0-4249-A11C-2EECEB1EFED3}">
      <dgm:prSet phldrT="[Текст]"/>
      <dgm:spPr/>
      <dgm:t>
        <a:bodyPr/>
        <a:lstStyle/>
        <a:p>
          <a:r>
            <a:rPr lang="ru-RU" dirty="0" smtClean="0"/>
            <a:t>Выставки (подборки) литературы</a:t>
          </a:r>
          <a:endParaRPr lang="ru-RU" dirty="0"/>
        </a:p>
      </dgm:t>
    </dgm:pt>
    <dgm:pt modelId="{EAB7FE97-AEF2-4115-A888-2195AF4DBF89}" type="parTrans" cxnId="{B3046AD1-253D-4813-AC3B-EA2AC6503747}">
      <dgm:prSet/>
      <dgm:spPr/>
      <dgm:t>
        <a:bodyPr/>
        <a:lstStyle/>
        <a:p>
          <a:endParaRPr lang="ru-RU"/>
        </a:p>
      </dgm:t>
    </dgm:pt>
    <dgm:pt modelId="{F31758DC-032A-459F-8151-4250A81A1880}" type="sibTrans" cxnId="{B3046AD1-253D-4813-AC3B-EA2AC6503747}">
      <dgm:prSet/>
      <dgm:spPr/>
      <dgm:t>
        <a:bodyPr/>
        <a:lstStyle/>
        <a:p>
          <a:endParaRPr lang="ru-RU"/>
        </a:p>
      </dgm:t>
    </dgm:pt>
    <dgm:pt modelId="{D5492345-B7B7-4341-A650-CBE06FE0BE16}" type="pres">
      <dgm:prSet presAssocID="{989152F9-2D78-448C-9798-50743A28549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2FDAE3-4209-499E-A984-DE73DA33EF92}" type="pres">
      <dgm:prSet presAssocID="{466124C0-2F72-4E9F-81DD-A5419766BBA6}" presName="centerShape" presStyleLbl="node0" presStyleIdx="0" presStyleCnt="1" custScaleX="311657" custScaleY="281651"/>
      <dgm:spPr/>
      <dgm:t>
        <a:bodyPr/>
        <a:lstStyle/>
        <a:p>
          <a:endParaRPr lang="ru-RU"/>
        </a:p>
      </dgm:t>
    </dgm:pt>
    <dgm:pt modelId="{85616A8B-C947-460F-9F72-2ACD4A46ED89}" type="pres">
      <dgm:prSet presAssocID="{A400A7F3-5593-4432-AC75-64D3507F9F96}" presName="Name9" presStyleLbl="parChTrans1D2" presStyleIdx="0" presStyleCnt="17"/>
      <dgm:spPr/>
      <dgm:t>
        <a:bodyPr/>
        <a:lstStyle/>
        <a:p>
          <a:endParaRPr lang="ru-RU"/>
        </a:p>
      </dgm:t>
    </dgm:pt>
    <dgm:pt modelId="{0CCEAAD2-3355-4FDB-982D-6169E364A1B8}" type="pres">
      <dgm:prSet presAssocID="{A400A7F3-5593-4432-AC75-64D3507F9F96}" presName="connTx" presStyleLbl="parChTrans1D2" presStyleIdx="0" presStyleCnt="17"/>
      <dgm:spPr/>
      <dgm:t>
        <a:bodyPr/>
        <a:lstStyle/>
        <a:p>
          <a:endParaRPr lang="ru-RU"/>
        </a:p>
      </dgm:t>
    </dgm:pt>
    <dgm:pt modelId="{D6B4CB1B-F79D-4A86-A216-D2CF8DBDC605}" type="pres">
      <dgm:prSet presAssocID="{68FD35D3-8C48-430C-8625-EAD494143FF3}" presName="node" presStyleLbl="node1" presStyleIdx="0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8CC58C-A557-44DE-8EC7-48C7EB84E006}" type="pres">
      <dgm:prSet presAssocID="{0608D408-84FA-4D80-9E21-C8A4360636DB}" presName="Name9" presStyleLbl="parChTrans1D2" presStyleIdx="1" presStyleCnt="17"/>
      <dgm:spPr/>
      <dgm:t>
        <a:bodyPr/>
        <a:lstStyle/>
        <a:p>
          <a:endParaRPr lang="ru-RU"/>
        </a:p>
      </dgm:t>
    </dgm:pt>
    <dgm:pt modelId="{7E3DEA40-2527-40DA-8013-0DBE1579F7DF}" type="pres">
      <dgm:prSet presAssocID="{0608D408-84FA-4D80-9E21-C8A4360636DB}" presName="connTx" presStyleLbl="parChTrans1D2" presStyleIdx="1" presStyleCnt="17"/>
      <dgm:spPr/>
      <dgm:t>
        <a:bodyPr/>
        <a:lstStyle/>
        <a:p>
          <a:endParaRPr lang="ru-RU"/>
        </a:p>
      </dgm:t>
    </dgm:pt>
    <dgm:pt modelId="{8F94AAE1-0524-4319-BFDC-30430B0C666E}" type="pres">
      <dgm:prSet presAssocID="{C90D494F-CA10-49D7-8689-32DFF111C517}" presName="node" presStyleLbl="node1" presStyleIdx="1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99075-1B11-4157-AC15-765B67DEBA6B}" type="pres">
      <dgm:prSet presAssocID="{AEBAA5A8-DDDE-4961-ADBB-003A9221F2E3}" presName="Name9" presStyleLbl="parChTrans1D2" presStyleIdx="2" presStyleCnt="17"/>
      <dgm:spPr/>
      <dgm:t>
        <a:bodyPr/>
        <a:lstStyle/>
        <a:p>
          <a:endParaRPr lang="ru-RU"/>
        </a:p>
      </dgm:t>
    </dgm:pt>
    <dgm:pt modelId="{4DCD5649-BB10-42A4-BBA7-8F4AA5B180DA}" type="pres">
      <dgm:prSet presAssocID="{AEBAA5A8-DDDE-4961-ADBB-003A9221F2E3}" presName="connTx" presStyleLbl="parChTrans1D2" presStyleIdx="2" presStyleCnt="17"/>
      <dgm:spPr/>
      <dgm:t>
        <a:bodyPr/>
        <a:lstStyle/>
        <a:p>
          <a:endParaRPr lang="ru-RU"/>
        </a:p>
      </dgm:t>
    </dgm:pt>
    <dgm:pt modelId="{2FA0E85D-2FB7-49E1-BB95-1C4CF94D4EB6}" type="pres">
      <dgm:prSet presAssocID="{A445156F-1124-4437-824D-A31378A434E3}" presName="node" presStyleLbl="node1" presStyleIdx="2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151727-53C1-4B52-8B46-471B5E85BAE8}" type="pres">
      <dgm:prSet presAssocID="{C7055522-B131-4E52-A104-F225AD608A0B}" presName="Name9" presStyleLbl="parChTrans1D2" presStyleIdx="3" presStyleCnt="17"/>
      <dgm:spPr/>
      <dgm:t>
        <a:bodyPr/>
        <a:lstStyle/>
        <a:p>
          <a:endParaRPr lang="ru-RU"/>
        </a:p>
      </dgm:t>
    </dgm:pt>
    <dgm:pt modelId="{B661C2D4-C090-4A08-8008-181BD48416FC}" type="pres">
      <dgm:prSet presAssocID="{C7055522-B131-4E52-A104-F225AD608A0B}" presName="connTx" presStyleLbl="parChTrans1D2" presStyleIdx="3" presStyleCnt="17"/>
      <dgm:spPr/>
      <dgm:t>
        <a:bodyPr/>
        <a:lstStyle/>
        <a:p>
          <a:endParaRPr lang="ru-RU"/>
        </a:p>
      </dgm:t>
    </dgm:pt>
    <dgm:pt modelId="{8A927DC5-7593-4222-BB9C-30921BC450A0}" type="pres">
      <dgm:prSet presAssocID="{3A3E40A7-B0F5-4255-AF77-3C4C3748ACD9}" presName="node" presStyleLbl="node1" presStyleIdx="3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E0C1AF-FD00-4662-8DBD-C06E921D4A04}" type="pres">
      <dgm:prSet presAssocID="{2B17EF98-89E1-4340-9B09-DBCB3410AAA2}" presName="Name9" presStyleLbl="parChTrans1D2" presStyleIdx="4" presStyleCnt="17"/>
      <dgm:spPr/>
      <dgm:t>
        <a:bodyPr/>
        <a:lstStyle/>
        <a:p>
          <a:endParaRPr lang="ru-RU"/>
        </a:p>
      </dgm:t>
    </dgm:pt>
    <dgm:pt modelId="{C29E91CF-FCB4-4E56-A981-CAED32FB74D5}" type="pres">
      <dgm:prSet presAssocID="{2B17EF98-89E1-4340-9B09-DBCB3410AAA2}" presName="connTx" presStyleLbl="parChTrans1D2" presStyleIdx="4" presStyleCnt="17"/>
      <dgm:spPr/>
      <dgm:t>
        <a:bodyPr/>
        <a:lstStyle/>
        <a:p>
          <a:endParaRPr lang="ru-RU"/>
        </a:p>
      </dgm:t>
    </dgm:pt>
    <dgm:pt modelId="{32B30D81-35C1-4824-8A3B-CB0F2D9045C0}" type="pres">
      <dgm:prSet presAssocID="{421D66EC-5BAA-47A7-A214-48F64DF7C454}" presName="node" presStyleLbl="node1" presStyleIdx="4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715339-A852-4E2D-997E-0409862137D7}" type="pres">
      <dgm:prSet presAssocID="{CC6F6121-D3DC-46B3-989D-BBEDFCFB467A}" presName="Name9" presStyleLbl="parChTrans1D2" presStyleIdx="5" presStyleCnt="17"/>
      <dgm:spPr/>
      <dgm:t>
        <a:bodyPr/>
        <a:lstStyle/>
        <a:p>
          <a:endParaRPr lang="ru-RU"/>
        </a:p>
      </dgm:t>
    </dgm:pt>
    <dgm:pt modelId="{3A9077E8-769F-440D-A136-4D611E7A1402}" type="pres">
      <dgm:prSet presAssocID="{CC6F6121-D3DC-46B3-989D-BBEDFCFB467A}" presName="connTx" presStyleLbl="parChTrans1D2" presStyleIdx="5" presStyleCnt="17"/>
      <dgm:spPr/>
      <dgm:t>
        <a:bodyPr/>
        <a:lstStyle/>
        <a:p>
          <a:endParaRPr lang="ru-RU"/>
        </a:p>
      </dgm:t>
    </dgm:pt>
    <dgm:pt modelId="{F4BECB76-833A-490A-B03E-EBBD82E7B2C8}" type="pres">
      <dgm:prSet presAssocID="{530C9693-0E73-4871-8F26-56026D3DB3AB}" presName="node" presStyleLbl="node1" presStyleIdx="5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41F277-8FB4-4EA7-AF97-AE795C76AFFE}" type="pres">
      <dgm:prSet presAssocID="{305DDBA6-C742-4EE7-BB28-3E7FE3FE553B}" presName="Name9" presStyleLbl="parChTrans1D2" presStyleIdx="6" presStyleCnt="17"/>
      <dgm:spPr/>
      <dgm:t>
        <a:bodyPr/>
        <a:lstStyle/>
        <a:p>
          <a:endParaRPr lang="ru-RU"/>
        </a:p>
      </dgm:t>
    </dgm:pt>
    <dgm:pt modelId="{3ADC5B56-CB00-46BB-A51F-CA8292438857}" type="pres">
      <dgm:prSet presAssocID="{305DDBA6-C742-4EE7-BB28-3E7FE3FE553B}" presName="connTx" presStyleLbl="parChTrans1D2" presStyleIdx="6" presStyleCnt="17"/>
      <dgm:spPr/>
      <dgm:t>
        <a:bodyPr/>
        <a:lstStyle/>
        <a:p>
          <a:endParaRPr lang="ru-RU"/>
        </a:p>
      </dgm:t>
    </dgm:pt>
    <dgm:pt modelId="{4F3A8BD3-B41B-43F0-BF21-04836FFD7D02}" type="pres">
      <dgm:prSet presAssocID="{0696BF30-458C-4552-A6EB-2CEC4B4A5701}" presName="node" presStyleLbl="node1" presStyleIdx="6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2C4608-9B91-4392-85BE-7A6D494811B2}" type="pres">
      <dgm:prSet presAssocID="{E850B2A7-62CB-4D90-9423-2A62B0F939CF}" presName="Name9" presStyleLbl="parChTrans1D2" presStyleIdx="7" presStyleCnt="17"/>
      <dgm:spPr/>
      <dgm:t>
        <a:bodyPr/>
        <a:lstStyle/>
        <a:p>
          <a:endParaRPr lang="ru-RU"/>
        </a:p>
      </dgm:t>
    </dgm:pt>
    <dgm:pt modelId="{291E22DE-3CE6-410C-9CEC-DE8E27D42DE1}" type="pres">
      <dgm:prSet presAssocID="{E850B2A7-62CB-4D90-9423-2A62B0F939CF}" presName="connTx" presStyleLbl="parChTrans1D2" presStyleIdx="7" presStyleCnt="17"/>
      <dgm:spPr/>
      <dgm:t>
        <a:bodyPr/>
        <a:lstStyle/>
        <a:p>
          <a:endParaRPr lang="ru-RU"/>
        </a:p>
      </dgm:t>
    </dgm:pt>
    <dgm:pt modelId="{EE55FE00-2A21-46C2-B66F-2B99C16B41E3}" type="pres">
      <dgm:prSet presAssocID="{C4B5C022-DA29-4318-9C4D-CCDD9889010A}" presName="node" presStyleLbl="node1" presStyleIdx="7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0FCD8C-29ED-4762-ABD3-1E518BA3B634}" type="pres">
      <dgm:prSet presAssocID="{A0945C76-598C-4D1E-AF03-5222C5240E70}" presName="Name9" presStyleLbl="parChTrans1D2" presStyleIdx="8" presStyleCnt="17"/>
      <dgm:spPr/>
      <dgm:t>
        <a:bodyPr/>
        <a:lstStyle/>
        <a:p>
          <a:endParaRPr lang="ru-RU"/>
        </a:p>
      </dgm:t>
    </dgm:pt>
    <dgm:pt modelId="{B9416F69-0191-47D8-9A04-05EDFE42FD04}" type="pres">
      <dgm:prSet presAssocID="{A0945C76-598C-4D1E-AF03-5222C5240E70}" presName="connTx" presStyleLbl="parChTrans1D2" presStyleIdx="8" presStyleCnt="17"/>
      <dgm:spPr/>
      <dgm:t>
        <a:bodyPr/>
        <a:lstStyle/>
        <a:p>
          <a:endParaRPr lang="ru-RU"/>
        </a:p>
      </dgm:t>
    </dgm:pt>
    <dgm:pt modelId="{D8BFB447-1603-4DA5-BDDE-DBA80105789E}" type="pres">
      <dgm:prSet presAssocID="{EDBE9199-E60A-4F0E-AA4A-D048340AD102}" presName="node" presStyleLbl="node1" presStyleIdx="8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018A3C-2DD8-44C0-A53A-97493B627BB9}" type="pres">
      <dgm:prSet presAssocID="{B8111D6E-42FC-46DD-8B34-5EBE6438FC41}" presName="Name9" presStyleLbl="parChTrans1D2" presStyleIdx="9" presStyleCnt="17"/>
      <dgm:spPr/>
      <dgm:t>
        <a:bodyPr/>
        <a:lstStyle/>
        <a:p>
          <a:endParaRPr lang="ru-RU"/>
        </a:p>
      </dgm:t>
    </dgm:pt>
    <dgm:pt modelId="{CA2585A8-665D-4E87-A7B0-9670C3319227}" type="pres">
      <dgm:prSet presAssocID="{B8111D6E-42FC-46DD-8B34-5EBE6438FC41}" presName="connTx" presStyleLbl="parChTrans1D2" presStyleIdx="9" presStyleCnt="17"/>
      <dgm:spPr/>
      <dgm:t>
        <a:bodyPr/>
        <a:lstStyle/>
        <a:p>
          <a:endParaRPr lang="ru-RU"/>
        </a:p>
      </dgm:t>
    </dgm:pt>
    <dgm:pt modelId="{CAB6BD09-0098-4F20-A05C-98C40EBBAF92}" type="pres">
      <dgm:prSet presAssocID="{016A8BC9-5B46-43EE-8AA8-F614C3771BD5}" presName="node" presStyleLbl="node1" presStyleIdx="9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D2A0C5-3FE6-40C4-9B7F-92D320608B8D}" type="pres">
      <dgm:prSet presAssocID="{F33E342B-D3F5-42C4-B08E-505C68209438}" presName="Name9" presStyleLbl="parChTrans1D2" presStyleIdx="10" presStyleCnt="17"/>
      <dgm:spPr/>
      <dgm:t>
        <a:bodyPr/>
        <a:lstStyle/>
        <a:p>
          <a:endParaRPr lang="ru-RU"/>
        </a:p>
      </dgm:t>
    </dgm:pt>
    <dgm:pt modelId="{0AAD1934-FFCE-497E-AEF4-AC07A9C13396}" type="pres">
      <dgm:prSet presAssocID="{F33E342B-D3F5-42C4-B08E-505C68209438}" presName="connTx" presStyleLbl="parChTrans1D2" presStyleIdx="10" presStyleCnt="17"/>
      <dgm:spPr/>
      <dgm:t>
        <a:bodyPr/>
        <a:lstStyle/>
        <a:p>
          <a:endParaRPr lang="ru-RU"/>
        </a:p>
      </dgm:t>
    </dgm:pt>
    <dgm:pt modelId="{AD183B42-8B62-4696-BF76-CC8983C07CF7}" type="pres">
      <dgm:prSet presAssocID="{7DFF765B-8D39-4CC9-AFE2-2B3EF52DE49C}" presName="node" presStyleLbl="node1" presStyleIdx="10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759EDB-237B-4BA6-940C-624389EF30FE}" type="pres">
      <dgm:prSet presAssocID="{B81C2EB5-8371-4FE0-ADD7-4212966F787E}" presName="Name9" presStyleLbl="parChTrans1D2" presStyleIdx="11" presStyleCnt="17"/>
      <dgm:spPr/>
      <dgm:t>
        <a:bodyPr/>
        <a:lstStyle/>
        <a:p>
          <a:endParaRPr lang="ru-RU"/>
        </a:p>
      </dgm:t>
    </dgm:pt>
    <dgm:pt modelId="{722DE377-2CAD-4330-AA01-8ACEEFBE8100}" type="pres">
      <dgm:prSet presAssocID="{B81C2EB5-8371-4FE0-ADD7-4212966F787E}" presName="connTx" presStyleLbl="parChTrans1D2" presStyleIdx="11" presStyleCnt="17"/>
      <dgm:spPr/>
      <dgm:t>
        <a:bodyPr/>
        <a:lstStyle/>
        <a:p>
          <a:endParaRPr lang="ru-RU"/>
        </a:p>
      </dgm:t>
    </dgm:pt>
    <dgm:pt modelId="{9953D8BA-DEEC-4559-8DE5-9FF2E3854F5F}" type="pres">
      <dgm:prSet presAssocID="{2AD9504E-05D0-4974-9178-4629DE5F9EC5}" presName="node" presStyleLbl="node1" presStyleIdx="11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FED566-3825-4FBB-8579-748E963A98C8}" type="pres">
      <dgm:prSet presAssocID="{24167F24-E7A8-4905-BC26-FD8127140041}" presName="Name9" presStyleLbl="parChTrans1D2" presStyleIdx="12" presStyleCnt="17"/>
      <dgm:spPr/>
      <dgm:t>
        <a:bodyPr/>
        <a:lstStyle/>
        <a:p>
          <a:endParaRPr lang="ru-RU"/>
        </a:p>
      </dgm:t>
    </dgm:pt>
    <dgm:pt modelId="{B9C699F7-D2F6-4062-9C0B-FE2588B9A50D}" type="pres">
      <dgm:prSet presAssocID="{24167F24-E7A8-4905-BC26-FD8127140041}" presName="connTx" presStyleLbl="parChTrans1D2" presStyleIdx="12" presStyleCnt="17"/>
      <dgm:spPr/>
      <dgm:t>
        <a:bodyPr/>
        <a:lstStyle/>
        <a:p>
          <a:endParaRPr lang="ru-RU"/>
        </a:p>
      </dgm:t>
    </dgm:pt>
    <dgm:pt modelId="{DF5EE6C7-8EA8-4812-87CA-BC5238281705}" type="pres">
      <dgm:prSet presAssocID="{B86A1E78-6938-4378-A9A9-5DE0573EDDA2}" presName="node" presStyleLbl="node1" presStyleIdx="12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24F3A1-306E-4063-99E8-A9D8C58F7C69}" type="pres">
      <dgm:prSet presAssocID="{4AA5DDB4-9C97-4EE8-BF6E-9A12E9FC5757}" presName="Name9" presStyleLbl="parChTrans1D2" presStyleIdx="13" presStyleCnt="17"/>
      <dgm:spPr/>
      <dgm:t>
        <a:bodyPr/>
        <a:lstStyle/>
        <a:p>
          <a:endParaRPr lang="ru-RU"/>
        </a:p>
      </dgm:t>
    </dgm:pt>
    <dgm:pt modelId="{68BE6660-E15D-493F-AF7F-ED286A39DE48}" type="pres">
      <dgm:prSet presAssocID="{4AA5DDB4-9C97-4EE8-BF6E-9A12E9FC5757}" presName="connTx" presStyleLbl="parChTrans1D2" presStyleIdx="13" presStyleCnt="17"/>
      <dgm:spPr/>
      <dgm:t>
        <a:bodyPr/>
        <a:lstStyle/>
        <a:p>
          <a:endParaRPr lang="ru-RU"/>
        </a:p>
      </dgm:t>
    </dgm:pt>
    <dgm:pt modelId="{67FB0F2D-A1F2-4882-8F7E-E7E78C4777E9}" type="pres">
      <dgm:prSet presAssocID="{E487931E-CF31-4634-A9C3-80C316B4C6F6}" presName="node" presStyleLbl="node1" presStyleIdx="13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B8BE8F-918C-4C9B-B357-6B1E5E46AB1A}" type="pres">
      <dgm:prSet presAssocID="{AD275FB3-965E-4612-AB68-EE6A39CF83AE}" presName="Name9" presStyleLbl="parChTrans1D2" presStyleIdx="14" presStyleCnt="17"/>
      <dgm:spPr/>
      <dgm:t>
        <a:bodyPr/>
        <a:lstStyle/>
        <a:p>
          <a:endParaRPr lang="ru-RU"/>
        </a:p>
      </dgm:t>
    </dgm:pt>
    <dgm:pt modelId="{101A043B-4CF8-4363-90D3-9CC753AFFFFA}" type="pres">
      <dgm:prSet presAssocID="{AD275FB3-965E-4612-AB68-EE6A39CF83AE}" presName="connTx" presStyleLbl="parChTrans1D2" presStyleIdx="14" presStyleCnt="17"/>
      <dgm:spPr/>
      <dgm:t>
        <a:bodyPr/>
        <a:lstStyle/>
        <a:p>
          <a:endParaRPr lang="ru-RU"/>
        </a:p>
      </dgm:t>
    </dgm:pt>
    <dgm:pt modelId="{86768D32-A4C0-4C08-B7B0-89D11F3EFB6C}" type="pres">
      <dgm:prSet presAssocID="{42BA17C8-6E13-44EF-A88C-71317C86AAA0}" presName="node" presStyleLbl="node1" presStyleIdx="14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4A233-9E79-45C3-A024-7662237E5389}" type="pres">
      <dgm:prSet presAssocID="{E453B5C9-5E26-4373-8EC9-C3882F81979C}" presName="Name9" presStyleLbl="parChTrans1D2" presStyleIdx="15" presStyleCnt="17"/>
      <dgm:spPr/>
      <dgm:t>
        <a:bodyPr/>
        <a:lstStyle/>
        <a:p>
          <a:endParaRPr lang="ru-RU"/>
        </a:p>
      </dgm:t>
    </dgm:pt>
    <dgm:pt modelId="{2A51F260-98A5-41BA-BE13-2FA1601FB863}" type="pres">
      <dgm:prSet presAssocID="{E453B5C9-5E26-4373-8EC9-C3882F81979C}" presName="connTx" presStyleLbl="parChTrans1D2" presStyleIdx="15" presStyleCnt="17"/>
      <dgm:spPr/>
      <dgm:t>
        <a:bodyPr/>
        <a:lstStyle/>
        <a:p>
          <a:endParaRPr lang="ru-RU"/>
        </a:p>
      </dgm:t>
    </dgm:pt>
    <dgm:pt modelId="{6CC24276-5817-41B5-A1C5-C1A4525C2537}" type="pres">
      <dgm:prSet presAssocID="{DE293BD1-AD11-4D70-A5ED-474CA795FB45}" presName="node" presStyleLbl="node1" presStyleIdx="15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4178FD-5A15-409C-9043-94D7C09E4550}" type="pres">
      <dgm:prSet presAssocID="{EAB7FE97-AEF2-4115-A888-2195AF4DBF89}" presName="Name9" presStyleLbl="parChTrans1D2" presStyleIdx="16" presStyleCnt="17"/>
      <dgm:spPr/>
      <dgm:t>
        <a:bodyPr/>
        <a:lstStyle/>
        <a:p>
          <a:endParaRPr lang="ru-RU"/>
        </a:p>
      </dgm:t>
    </dgm:pt>
    <dgm:pt modelId="{01C22235-F443-4D25-BDAE-18BB272F366C}" type="pres">
      <dgm:prSet presAssocID="{EAB7FE97-AEF2-4115-A888-2195AF4DBF89}" presName="connTx" presStyleLbl="parChTrans1D2" presStyleIdx="16" presStyleCnt="17"/>
      <dgm:spPr/>
      <dgm:t>
        <a:bodyPr/>
        <a:lstStyle/>
        <a:p>
          <a:endParaRPr lang="ru-RU"/>
        </a:p>
      </dgm:t>
    </dgm:pt>
    <dgm:pt modelId="{0F33CACB-CE9E-4427-A433-B08D515187B3}" type="pres">
      <dgm:prSet presAssocID="{10B63338-51A0-4249-A11C-2EECEB1EFED3}" presName="node" presStyleLbl="node1" presStyleIdx="16" presStyleCnt="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553C07-0FA7-4F9C-82C1-099BC083EA83}" type="presOf" srcId="{E850B2A7-62CB-4D90-9423-2A62B0F939CF}" destId="{622C4608-9B91-4392-85BE-7A6D494811B2}" srcOrd="0" destOrd="0" presId="urn:microsoft.com/office/officeart/2005/8/layout/radial1"/>
    <dgm:cxn modelId="{9BF41F66-9A57-4AB1-B0E8-C16C1ACE2729}" type="presOf" srcId="{2AD9504E-05D0-4974-9178-4629DE5F9EC5}" destId="{9953D8BA-DEEC-4559-8DE5-9FF2E3854F5F}" srcOrd="0" destOrd="0" presId="urn:microsoft.com/office/officeart/2005/8/layout/radial1"/>
    <dgm:cxn modelId="{4A34A30D-8D8C-4D80-8C0A-575C60B3FB23}" srcId="{466124C0-2F72-4E9F-81DD-A5419766BBA6}" destId="{2AD9504E-05D0-4974-9178-4629DE5F9EC5}" srcOrd="11" destOrd="0" parTransId="{B81C2EB5-8371-4FE0-ADD7-4212966F787E}" sibTransId="{D8E8920E-1268-40FE-81C6-00293D534682}"/>
    <dgm:cxn modelId="{4EE7B30A-76D7-4D7B-83F1-8FBCB2529B81}" srcId="{466124C0-2F72-4E9F-81DD-A5419766BBA6}" destId="{42BA17C8-6E13-44EF-A88C-71317C86AAA0}" srcOrd="14" destOrd="0" parTransId="{AD275FB3-965E-4612-AB68-EE6A39CF83AE}" sibTransId="{29E7EF9F-6D7C-457F-A6EC-14C62D94FB22}"/>
    <dgm:cxn modelId="{D36B73BD-F0BB-49E7-A06F-34EB5D5B25D1}" type="presOf" srcId="{AEBAA5A8-DDDE-4961-ADBB-003A9221F2E3}" destId="{EE799075-1B11-4157-AC15-765B67DEBA6B}" srcOrd="0" destOrd="0" presId="urn:microsoft.com/office/officeart/2005/8/layout/radial1"/>
    <dgm:cxn modelId="{B3046AD1-253D-4813-AC3B-EA2AC6503747}" srcId="{466124C0-2F72-4E9F-81DD-A5419766BBA6}" destId="{10B63338-51A0-4249-A11C-2EECEB1EFED3}" srcOrd="16" destOrd="0" parTransId="{EAB7FE97-AEF2-4115-A888-2195AF4DBF89}" sibTransId="{F31758DC-032A-459F-8151-4250A81A1880}"/>
    <dgm:cxn modelId="{8DB82030-1DF5-4FCC-AAB8-63C368FDBF8E}" type="presOf" srcId="{CC6F6121-D3DC-46B3-989D-BBEDFCFB467A}" destId="{A9715339-A852-4E2D-997E-0409862137D7}" srcOrd="0" destOrd="0" presId="urn:microsoft.com/office/officeart/2005/8/layout/radial1"/>
    <dgm:cxn modelId="{2222F177-18B5-41F1-8519-59781981EF02}" srcId="{466124C0-2F72-4E9F-81DD-A5419766BBA6}" destId="{DE293BD1-AD11-4D70-A5ED-474CA795FB45}" srcOrd="15" destOrd="0" parTransId="{E453B5C9-5E26-4373-8EC9-C3882F81979C}" sibTransId="{1B93D597-7E98-4B1E-80DC-7C79DB3BCAEA}"/>
    <dgm:cxn modelId="{FD497C0A-0D2D-4FB2-BBCE-4DCA383C578C}" srcId="{466124C0-2F72-4E9F-81DD-A5419766BBA6}" destId="{68FD35D3-8C48-430C-8625-EAD494143FF3}" srcOrd="0" destOrd="0" parTransId="{A400A7F3-5593-4432-AC75-64D3507F9F96}" sibTransId="{4B873084-6300-4CCE-A463-CA5D0DA85349}"/>
    <dgm:cxn modelId="{1D2800BE-2B2F-4B51-9D61-20A6FABDD2A4}" type="presOf" srcId="{A445156F-1124-4437-824D-A31378A434E3}" destId="{2FA0E85D-2FB7-49E1-BB95-1C4CF94D4EB6}" srcOrd="0" destOrd="0" presId="urn:microsoft.com/office/officeart/2005/8/layout/radial1"/>
    <dgm:cxn modelId="{7993487E-E544-4FFD-876C-E809DF91EED3}" type="presOf" srcId="{F33E342B-D3F5-42C4-B08E-505C68209438}" destId="{0AAD1934-FFCE-497E-AEF4-AC07A9C13396}" srcOrd="1" destOrd="0" presId="urn:microsoft.com/office/officeart/2005/8/layout/radial1"/>
    <dgm:cxn modelId="{68C18381-B828-4CC2-948B-847ACDB50BC0}" type="presOf" srcId="{989152F9-2D78-448C-9798-50743A285496}" destId="{D5492345-B7B7-4341-A650-CBE06FE0BE16}" srcOrd="0" destOrd="0" presId="urn:microsoft.com/office/officeart/2005/8/layout/radial1"/>
    <dgm:cxn modelId="{2D61758F-4A99-4DD3-AEDE-F0300AC8A975}" type="presOf" srcId="{EDBE9199-E60A-4F0E-AA4A-D048340AD102}" destId="{D8BFB447-1603-4DA5-BDDE-DBA80105789E}" srcOrd="0" destOrd="0" presId="urn:microsoft.com/office/officeart/2005/8/layout/radial1"/>
    <dgm:cxn modelId="{9FB961AE-FD87-4FDB-AEFA-B325E5F98FF6}" srcId="{466124C0-2F72-4E9F-81DD-A5419766BBA6}" destId="{EDBE9199-E60A-4F0E-AA4A-D048340AD102}" srcOrd="8" destOrd="0" parTransId="{A0945C76-598C-4D1E-AF03-5222C5240E70}" sibTransId="{7DBB1E88-0DE1-4437-B2E4-E86EA2226AC3}"/>
    <dgm:cxn modelId="{3575350C-87C2-4E36-9AA3-ADC851FE7F2B}" type="presOf" srcId="{305DDBA6-C742-4EE7-BB28-3E7FE3FE553B}" destId="{3ADC5B56-CB00-46BB-A51F-CA8292438857}" srcOrd="1" destOrd="0" presId="urn:microsoft.com/office/officeart/2005/8/layout/radial1"/>
    <dgm:cxn modelId="{346A80DE-14BA-481D-B93C-C6A37C968E9D}" type="presOf" srcId="{B8111D6E-42FC-46DD-8B34-5EBE6438FC41}" destId="{60018A3C-2DD8-44C0-A53A-97493B627BB9}" srcOrd="0" destOrd="0" presId="urn:microsoft.com/office/officeart/2005/8/layout/radial1"/>
    <dgm:cxn modelId="{7F8F4732-981C-45E5-A860-92B304BD3A1C}" type="presOf" srcId="{A400A7F3-5593-4432-AC75-64D3507F9F96}" destId="{85616A8B-C947-460F-9F72-2ACD4A46ED89}" srcOrd="0" destOrd="0" presId="urn:microsoft.com/office/officeart/2005/8/layout/radial1"/>
    <dgm:cxn modelId="{254AE003-0A78-4EBF-B67D-A23185676710}" type="presOf" srcId="{E850B2A7-62CB-4D90-9423-2A62B0F939CF}" destId="{291E22DE-3CE6-410C-9CEC-DE8E27D42DE1}" srcOrd="1" destOrd="0" presId="urn:microsoft.com/office/officeart/2005/8/layout/radial1"/>
    <dgm:cxn modelId="{B0845B44-FD88-46D9-B3E4-288B091C7639}" type="presOf" srcId="{E453B5C9-5E26-4373-8EC9-C3882F81979C}" destId="{2A51F260-98A5-41BA-BE13-2FA1601FB863}" srcOrd="1" destOrd="0" presId="urn:microsoft.com/office/officeart/2005/8/layout/radial1"/>
    <dgm:cxn modelId="{169AA61C-94C7-4DF5-9551-68AA1701AA00}" srcId="{466124C0-2F72-4E9F-81DD-A5419766BBA6}" destId="{B86A1E78-6938-4378-A9A9-5DE0573EDDA2}" srcOrd="12" destOrd="0" parTransId="{24167F24-E7A8-4905-BC26-FD8127140041}" sibTransId="{D378FF78-559A-4E26-AB21-CFA89DDEA9D3}"/>
    <dgm:cxn modelId="{1705C6E6-AE9E-4F39-A209-045EC32BCA44}" srcId="{466124C0-2F72-4E9F-81DD-A5419766BBA6}" destId="{7DFF765B-8D39-4CC9-AFE2-2B3EF52DE49C}" srcOrd="10" destOrd="0" parTransId="{F33E342B-D3F5-42C4-B08E-505C68209438}" sibTransId="{A90E82E8-538A-4759-9CC2-BE27900D5C6D}"/>
    <dgm:cxn modelId="{945E7290-FC5A-4AC4-AF01-222E14F4C190}" type="presOf" srcId="{42BA17C8-6E13-44EF-A88C-71317C86AAA0}" destId="{86768D32-A4C0-4C08-B7B0-89D11F3EFB6C}" srcOrd="0" destOrd="0" presId="urn:microsoft.com/office/officeart/2005/8/layout/radial1"/>
    <dgm:cxn modelId="{CA9CCCDD-1947-4B30-A4BA-4C1E011DDE9F}" type="presOf" srcId="{0608D408-84FA-4D80-9E21-C8A4360636DB}" destId="{7E3DEA40-2527-40DA-8013-0DBE1579F7DF}" srcOrd="1" destOrd="0" presId="urn:microsoft.com/office/officeart/2005/8/layout/radial1"/>
    <dgm:cxn modelId="{3D6CB067-9562-4088-A4BB-71CBE2F1D44A}" type="presOf" srcId="{4AA5DDB4-9C97-4EE8-BF6E-9A12E9FC5757}" destId="{C124F3A1-306E-4063-99E8-A9D8C58F7C69}" srcOrd="0" destOrd="0" presId="urn:microsoft.com/office/officeart/2005/8/layout/radial1"/>
    <dgm:cxn modelId="{9D38FD30-4A6F-4D7C-8445-690419918922}" srcId="{466124C0-2F72-4E9F-81DD-A5419766BBA6}" destId="{E487931E-CF31-4634-A9C3-80C316B4C6F6}" srcOrd="13" destOrd="0" parTransId="{4AA5DDB4-9C97-4EE8-BF6E-9A12E9FC5757}" sibTransId="{BD54DCC7-7F22-4B6C-AEFB-519284086FC9}"/>
    <dgm:cxn modelId="{826C69A6-0DAC-4A36-A6CF-FE45CBCFE080}" type="presOf" srcId="{F33E342B-D3F5-42C4-B08E-505C68209438}" destId="{61D2A0C5-3FE6-40C4-9B7F-92D320608B8D}" srcOrd="0" destOrd="0" presId="urn:microsoft.com/office/officeart/2005/8/layout/radial1"/>
    <dgm:cxn modelId="{6EE87752-BCFA-4E61-9B0E-F2BB723FFD56}" type="presOf" srcId="{24167F24-E7A8-4905-BC26-FD8127140041}" destId="{3BFED566-3825-4FBB-8579-748E963A98C8}" srcOrd="0" destOrd="0" presId="urn:microsoft.com/office/officeart/2005/8/layout/radial1"/>
    <dgm:cxn modelId="{163D51F7-5F9C-4800-9A57-24961E9B9348}" type="presOf" srcId="{CC6F6121-D3DC-46B3-989D-BBEDFCFB467A}" destId="{3A9077E8-769F-440D-A136-4D611E7A1402}" srcOrd="1" destOrd="0" presId="urn:microsoft.com/office/officeart/2005/8/layout/radial1"/>
    <dgm:cxn modelId="{2F2A2990-0C78-4B31-A4E4-6C9A8FACF365}" type="presOf" srcId="{EAB7FE97-AEF2-4115-A888-2195AF4DBF89}" destId="{AC4178FD-5A15-409C-9043-94D7C09E4550}" srcOrd="0" destOrd="0" presId="urn:microsoft.com/office/officeart/2005/8/layout/radial1"/>
    <dgm:cxn modelId="{58F52B83-6559-4177-A328-17C651952DBE}" type="presOf" srcId="{EAB7FE97-AEF2-4115-A888-2195AF4DBF89}" destId="{01C22235-F443-4D25-BDAE-18BB272F366C}" srcOrd="1" destOrd="0" presId="urn:microsoft.com/office/officeart/2005/8/layout/radial1"/>
    <dgm:cxn modelId="{06A6C90E-2605-4BCC-B7B6-D0A571593B43}" srcId="{466124C0-2F72-4E9F-81DD-A5419766BBA6}" destId="{A445156F-1124-4437-824D-A31378A434E3}" srcOrd="2" destOrd="0" parTransId="{AEBAA5A8-DDDE-4961-ADBB-003A9221F2E3}" sibTransId="{85C80AC1-BAA6-4C3A-B0AD-1C12C8A2F9D0}"/>
    <dgm:cxn modelId="{36051F67-A584-4780-8B0D-59A4013FCFB2}" type="presOf" srcId="{A0945C76-598C-4D1E-AF03-5222C5240E70}" destId="{E10FCD8C-29ED-4762-ABD3-1E518BA3B634}" srcOrd="0" destOrd="0" presId="urn:microsoft.com/office/officeart/2005/8/layout/radial1"/>
    <dgm:cxn modelId="{16A78C25-F06B-47B5-AA78-BB8165CC3253}" srcId="{466124C0-2F72-4E9F-81DD-A5419766BBA6}" destId="{016A8BC9-5B46-43EE-8AA8-F614C3771BD5}" srcOrd="9" destOrd="0" parTransId="{B8111D6E-42FC-46DD-8B34-5EBE6438FC41}" sibTransId="{1C7A6A84-E088-4CB6-9297-5B53B19B95E7}"/>
    <dgm:cxn modelId="{C5B195E0-5453-454B-B1F0-214141F0B097}" type="presOf" srcId="{E487931E-CF31-4634-A9C3-80C316B4C6F6}" destId="{67FB0F2D-A1F2-4882-8F7E-E7E78C4777E9}" srcOrd="0" destOrd="0" presId="urn:microsoft.com/office/officeart/2005/8/layout/radial1"/>
    <dgm:cxn modelId="{35035392-1BFC-4BC6-84F8-40090491201E}" type="presOf" srcId="{68FD35D3-8C48-430C-8625-EAD494143FF3}" destId="{D6B4CB1B-F79D-4A86-A216-D2CF8DBDC605}" srcOrd="0" destOrd="0" presId="urn:microsoft.com/office/officeart/2005/8/layout/radial1"/>
    <dgm:cxn modelId="{3142B005-0836-4AEA-937D-1A011E50E04C}" srcId="{466124C0-2F72-4E9F-81DD-A5419766BBA6}" destId="{C90D494F-CA10-49D7-8689-32DFF111C517}" srcOrd="1" destOrd="0" parTransId="{0608D408-84FA-4D80-9E21-C8A4360636DB}" sibTransId="{C8CEBD42-1249-4B8C-AF27-BFDA3E298EEA}"/>
    <dgm:cxn modelId="{460D5033-5DB1-40CE-99C3-28B91450424D}" srcId="{466124C0-2F72-4E9F-81DD-A5419766BBA6}" destId="{C4B5C022-DA29-4318-9C4D-CCDD9889010A}" srcOrd="7" destOrd="0" parTransId="{E850B2A7-62CB-4D90-9423-2A62B0F939CF}" sibTransId="{AC37FCEF-7072-4078-819E-2C88F5D0180B}"/>
    <dgm:cxn modelId="{A7F4137A-B008-4190-B45C-A41F96DEF617}" type="presOf" srcId="{421D66EC-5BAA-47A7-A214-48F64DF7C454}" destId="{32B30D81-35C1-4824-8A3B-CB0F2D9045C0}" srcOrd="0" destOrd="0" presId="urn:microsoft.com/office/officeart/2005/8/layout/radial1"/>
    <dgm:cxn modelId="{CCDCEA19-7A90-4B86-A78E-CC0338300432}" type="presOf" srcId="{C4B5C022-DA29-4318-9C4D-CCDD9889010A}" destId="{EE55FE00-2A21-46C2-B66F-2B99C16B41E3}" srcOrd="0" destOrd="0" presId="urn:microsoft.com/office/officeart/2005/8/layout/radial1"/>
    <dgm:cxn modelId="{1F5A9AAA-4FDB-445C-A94B-9390EC847508}" type="presOf" srcId="{B86A1E78-6938-4378-A9A9-5DE0573EDDA2}" destId="{DF5EE6C7-8EA8-4812-87CA-BC5238281705}" srcOrd="0" destOrd="0" presId="urn:microsoft.com/office/officeart/2005/8/layout/radial1"/>
    <dgm:cxn modelId="{455173E6-A6CE-4E59-840F-1D5DFF9FD025}" type="presOf" srcId="{3A3E40A7-B0F5-4255-AF77-3C4C3748ACD9}" destId="{8A927DC5-7593-4222-BB9C-30921BC450A0}" srcOrd="0" destOrd="0" presId="urn:microsoft.com/office/officeart/2005/8/layout/radial1"/>
    <dgm:cxn modelId="{DD9DAA85-F8E6-466E-9B75-C8FD096A40BD}" srcId="{466124C0-2F72-4E9F-81DD-A5419766BBA6}" destId="{0696BF30-458C-4552-A6EB-2CEC4B4A5701}" srcOrd="6" destOrd="0" parTransId="{305DDBA6-C742-4EE7-BB28-3E7FE3FE553B}" sibTransId="{ECB11B8A-A328-4CEB-AE31-1961936F218E}"/>
    <dgm:cxn modelId="{AE5AD5BD-531D-4993-8927-CE1B4EB3F1F0}" type="presOf" srcId="{C7055522-B131-4E52-A104-F225AD608A0B}" destId="{B2151727-53C1-4B52-8B46-471B5E85BAE8}" srcOrd="0" destOrd="0" presId="urn:microsoft.com/office/officeart/2005/8/layout/radial1"/>
    <dgm:cxn modelId="{8D13DFB4-9120-4C5C-BDF1-32FD6C8F4951}" type="presOf" srcId="{2B17EF98-89E1-4340-9B09-DBCB3410AAA2}" destId="{C29E91CF-FCB4-4E56-A981-CAED32FB74D5}" srcOrd="1" destOrd="0" presId="urn:microsoft.com/office/officeart/2005/8/layout/radial1"/>
    <dgm:cxn modelId="{DCE85A95-C5A6-4AB2-AD96-93FDEFD6F4CC}" type="presOf" srcId="{0608D408-84FA-4D80-9E21-C8A4360636DB}" destId="{3C8CC58C-A557-44DE-8EC7-48C7EB84E006}" srcOrd="0" destOrd="0" presId="urn:microsoft.com/office/officeart/2005/8/layout/radial1"/>
    <dgm:cxn modelId="{D5E3A981-DB00-4AD5-84B8-A68C923AECFD}" srcId="{466124C0-2F72-4E9F-81DD-A5419766BBA6}" destId="{530C9693-0E73-4871-8F26-56026D3DB3AB}" srcOrd="5" destOrd="0" parTransId="{CC6F6121-D3DC-46B3-989D-BBEDFCFB467A}" sibTransId="{6EC11DEE-000D-4A0B-A4CD-476A4D2127A0}"/>
    <dgm:cxn modelId="{CC7A044C-55D3-4533-A797-BA83587C2118}" type="presOf" srcId="{7DFF765B-8D39-4CC9-AFE2-2B3EF52DE49C}" destId="{AD183B42-8B62-4696-BF76-CC8983C07CF7}" srcOrd="0" destOrd="0" presId="urn:microsoft.com/office/officeart/2005/8/layout/radial1"/>
    <dgm:cxn modelId="{41BDDC6E-6AB9-4D00-B794-B85C5DB350E2}" srcId="{466124C0-2F72-4E9F-81DD-A5419766BBA6}" destId="{421D66EC-5BAA-47A7-A214-48F64DF7C454}" srcOrd="4" destOrd="0" parTransId="{2B17EF98-89E1-4340-9B09-DBCB3410AAA2}" sibTransId="{05A13ECA-78A9-4B8E-A9ED-7392ADD17A24}"/>
    <dgm:cxn modelId="{8A13E2C3-C0B8-4FF7-A892-227BB740A00A}" type="presOf" srcId="{A400A7F3-5593-4432-AC75-64D3507F9F96}" destId="{0CCEAAD2-3355-4FDB-982D-6169E364A1B8}" srcOrd="1" destOrd="0" presId="urn:microsoft.com/office/officeart/2005/8/layout/radial1"/>
    <dgm:cxn modelId="{314DCFE4-587F-4E87-9565-D49F729CDDD1}" type="presOf" srcId="{AD275FB3-965E-4612-AB68-EE6A39CF83AE}" destId="{E0B8BE8F-918C-4C9B-B357-6B1E5E46AB1A}" srcOrd="0" destOrd="0" presId="urn:microsoft.com/office/officeart/2005/8/layout/radial1"/>
    <dgm:cxn modelId="{8A189905-E1B2-4FCB-9187-4A7808DF9932}" type="presOf" srcId="{0696BF30-458C-4552-A6EB-2CEC4B4A5701}" destId="{4F3A8BD3-B41B-43F0-BF21-04836FFD7D02}" srcOrd="0" destOrd="0" presId="urn:microsoft.com/office/officeart/2005/8/layout/radial1"/>
    <dgm:cxn modelId="{A1CDDDCF-E060-475B-B974-5B231207B174}" type="presOf" srcId="{10B63338-51A0-4249-A11C-2EECEB1EFED3}" destId="{0F33CACB-CE9E-4427-A433-B08D515187B3}" srcOrd="0" destOrd="0" presId="urn:microsoft.com/office/officeart/2005/8/layout/radial1"/>
    <dgm:cxn modelId="{AA765E37-0624-4E70-81E2-94E978F1852F}" srcId="{989152F9-2D78-448C-9798-50743A285496}" destId="{466124C0-2F72-4E9F-81DD-A5419766BBA6}" srcOrd="0" destOrd="0" parTransId="{61EE99B0-FC08-4408-A894-D4195E9339C2}" sibTransId="{8877C6AA-F878-42B0-808E-2B8A33FC6AE7}"/>
    <dgm:cxn modelId="{E0125C01-6638-407E-B9BC-B965169FC3B3}" type="presOf" srcId="{A0945C76-598C-4D1E-AF03-5222C5240E70}" destId="{B9416F69-0191-47D8-9A04-05EDFE42FD04}" srcOrd="1" destOrd="0" presId="urn:microsoft.com/office/officeart/2005/8/layout/radial1"/>
    <dgm:cxn modelId="{22BEFD9A-29EB-4C8F-B49C-5A1E0B217706}" type="presOf" srcId="{C7055522-B131-4E52-A104-F225AD608A0B}" destId="{B661C2D4-C090-4A08-8008-181BD48416FC}" srcOrd="1" destOrd="0" presId="urn:microsoft.com/office/officeart/2005/8/layout/radial1"/>
    <dgm:cxn modelId="{89789213-79CE-4315-8842-4ED477854B56}" type="presOf" srcId="{B81C2EB5-8371-4FE0-ADD7-4212966F787E}" destId="{722DE377-2CAD-4330-AA01-8ACEEFBE8100}" srcOrd="1" destOrd="0" presId="urn:microsoft.com/office/officeart/2005/8/layout/radial1"/>
    <dgm:cxn modelId="{131DBD52-AD0A-4E8B-9ED2-8E99B6EE6437}" type="presOf" srcId="{C90D494F-CA10-49D7-8689-32DFF111C517}" destId="{8F94AAE1-0524-4319-BFDC-30430B0C666E}" srcOrd="0" destOrd="0" presId="urn:microsoft.com/office/officeart/2005/8/layout/radial1"/>
    <dgm:cxn modelId="{38DD01C1-CC13-49B4-8017-CB3D0E6510F7}" type="presOf" srcId="{466124C0-2F72-4E9F-81DD-A5419766BBA6}" destId="{602FDAE3-4209-499E-A984-DE73DA33EF92}" srcOrd="0" destOrd="0" presId="urn:microsoft.com/office/officeart/2005/8/layout/radial1"/>
    <dgm:cxn modelId="{6E41A069-3BD2-416D-ABCA-C4AFDAD6200A}" type="presOf" srcId="{016A8BC9-5B46-43EE-8AA8-F614C3771BD5}" destId="{CAB6BD09-0098-4F20-A05C-98C40EBBAF92}" srcOrd="0" destOrd="0" presId="urn:microsoft.com/office/officeart/2005/8/layout/radial1"/>
    <dgm:cxn modelId="{42E9808A-56DC-48FD-9505-80ABC91F9243}" type="presOf" srcId="{AEBAA5A8-DDDE-4961-ADBB-003A9221F2E3}" destId="{4DCD5649-BB10-42A4-BBA7-8F4AA5B180DA}" srcOrd="1" destOrd="0" presId="urn:microsoft.com/office/officeart/2005/8/layout/radial1"/>
    <dgm:cxn modelId="{3FF329DF-394F-4C7D-B010-BA4298132BA4}" type="presOf" srcId="{2B17EF98-89E1-4340-9B09-DBCB3410AAA2}" destId="{95E0C1AF-FD00-4662-8DBD-C06E921D4A04}" srcOrd="0" destOrd="0" presId="urn:microsoft.com/office/officeart/2005/8/layout/radial1"/>
    <dgm:cxn modelId="{72C302C6-9C41-4C2E-B5A6-BEED0FA646E5}" srcId="{466124C0-2F72-4E9F-81DD-A5419766BBA6}" destId="{3A3E40A7-B0F5-4255-AF77-3C4C3748ACD9}" srcOrd="3" destOrd="0" parTransId="{C7055522-B131-4E52-A104-F225AD608A0B}" sibTransId="{C3A7D799-442A-4A83-8B86-1377A963EA07}"/>
    <dgm:cxn modelId="{A60BFB2C-CE2A-4C3C-995D-79943F38B31E}" type="presOf" srcId="{B81C2EB5-8371-4FE0-ADD7-4212966F787E}" destId="{4D759EDB-237B-4BA6-940C-624389EF30FE}" srcOrd="0" destOrd="0" presId="urn:microsoft.com/office/officeart/2005/8/layout/radial1"/>
    <dgm:cxn modelId="{B1605497-38B8-4965-A200-956E34748A79}" type="presOf" srcId="{E453B5C9-5E26-4373-8EC9-C3882F81979C}" destId="{A624A233-9E79-45C3-A024-7662237E5389}" srcOrd="0" destOrd="0" presId="urn:microsoft.com/office/officeart/2005/8/layout/radial1"/>
    <dgm:cxn modelId="{C26F0DF5-B382-4248-B41F-BC60E0E0C6C7}" type="presOf" srcId="{530C9693-0E73-4871-8F26-56026D3DB3AB}" destId="{F4BECB76-833A-490A-B03E-EBBD82E7B2C8}" srcOrd="0" destOrd="0" presId="urn:microsoft.com/office/officeart/2005/8/layout/radial1"/>
    <dgm:cxn modelId="{6D859DD6-4B1B-45BD-9FA2-9637336B8290}" type="presOf" srcId="{24167F24-E7A8-4905-BC26-FD8127140041}" destId="{B9C699F7-D2F6-4062-9C0B-FE2588B9A50D}" srcOrd="1" destOrd="0" presId="urn:microsoft.com/office/officeart/2005/8/layout/radial1"/>
    <dgm:cxn modelId="{405DB323-E1E3-4A64-9320-5623C1C19E81}" type="presOf" srcId="{4AA5DDB4-9C97-4EE8-BF6E-9A12E9FC5757}" destId="{68BE6660-E15D-493F-AF7F-ED286A39DE48}" srcOrd="1" destOrd="0" presId="urn:microsoft.com/office/officeart/2005/8/layout/radial1"/>
    <dgm:cxn modelId="{ABC09466-15C5-45F5-947C-CB4312C7F3CC}" type="presOf" srcId="{AD275FB3-965E-4612-AB68-EE6A39CF83AE}" destId="{101A043B-4CF8-4363-90D3-9CC753AFFFFA}" srcOrd="1" destOrd="0" presId="urn:microsoft.com/office/officeart/2005/8/layout/radial1"/>
    <dgm:cxn modelId="{8B247EED-9C8F-4D90-AD7C-C2BFC30F4500}" type="presOf" srcId="{305DDBA6-C742-4EE7-BB28-3E7FE3FE553B}" destId="{D241F277-8FB4-4EA7-AF97-AE795C76AFFE}" srcOrd="0" destOrd="0" presId="urn:microsoft.com/office/officeart/2005/8/layout/radial1"/>
    <dgm:cxn modelId="{6A764AE9-126A-4B0F-BD26-651BDF74633D}" type="presOf" srcId="{DE293BD1-AD11-4D70-A5ED-474CA795FB45}" destId="{6CC24276-5817-41B5-A1C5-C1A4525C2537}" srcOrd="0" destOrd="0" presId="urn:microsoft.com/office/officeart/2005/8/layout/radial1"/>
    <dgm:cxn modelId="{5D4B8483-6B8B-4254-87B6-22AA3BCDD0A2}" type="presOf" srcId="{B8111D6E-42FC-46DD-8B34-5EBE6438FC41}" destId="{CA2585A8-665D-4E87-A7B0-9670C3319227}" srcOrd="1" destOrd="0" presId="urn:microsoft.com/office/officeart/2005/8/layout/radial1"/>
    <dgm:cxn modelId="{7D5BAC18-D2E5-4C5F-B9FA-FCABBBB4581F}" type="presParOf" srcId="{D5492345-B7B7-4341-A650-CBE06FE0BE16}" destId="{602FDAE3-4209-499E-A984-DE73DA33EF92}" srcOrd="0" destOrd="0" presId="urn:microsoft.com/office/officeart/2005/8/layout/radial1"/>
    <dgm:cxn modelId="{47B081B3-026C-498A-890A-1038490B2964}" type="presParOf" srcId="{D5492345-B7B7-4341-A650-CBE06FE0BE16}" destId="{85616A8B-C947-460F-9F72-2ACD4A46ED89}" srcOrd="1" destOrd="0" presId="urn:microsoft.com/office/officeart/2005/8/layout/radial1"/>
    <dgm:cxn modelId="{191931BD-DE6C-40D9-B0F9-A8CF9CF6E797}" type="presParOf" srcId="{85616A8B-C947-460F-9F72-2ACD4A46ED89}" destId="{0CCEAAD2-3355-4FDB-982D-6169E364A1B8}" srcOrd="0" destOrd="0" presId="urn:microsoft.com/office/officeart/2005/8/layout/radial1"/>
    <dgm:cxn modelId="{7DA18AF1-DE60-4FF7-A8F1-3A2793DF109E}" type="presParOf" srcId="{D5492345-B7B7-4341-A650-CBE06FE0BE16}" destId="{D6B4CB1B-F79D-4A86-A216-D2CF8DBDC605}" srcOrd="2" destOrd="0" presId="urn:microsoft.com/office/officeart/2005/8/layout/radial1"/>
    <dgm:cxn modelId="{61870BB7-94BF-4388-B964-0C3754EFD5B7}" type="presParOf" srcId="{D5492345-B7B7-4341-A650-CBE06FE0BE16}" destId="{3C8CC58C-A557-44DE-8EC7-48C7EB84E006}" srcOrd="3" destOrd="0" presId="urn:microsoft.com/office/officeart/2005/8/layout/radial1"/>
    <dgm:cxn modelId="{B1CBB799-CC6B-48B8-A478-DDD6FEE517B8}" type="presParOf" srcId="{3C8CC58C-A557-44DE-8EC7-48C7EB84E006}" destId="{7E3DEA40-2527-40DA-8013-0DBE1579F7DF}" srcOrd="0" destOrd="0" presId="urn:microsoft.com/office/officeart/2005/8/layout/radial1"/>
    <dgm:cxn modelId="{287BDF82-6995-4BBB-BAD0-339E97CF27E2}" type="presParOf" srcId="{D5492345-B7B7-4341-A650-CBE06FE0BE16}" destId="{8F94AAE1-0524-4319-BFDC-30430B0C666E}" srcOrd="4" destOrd="0" presId="urn:microsoft.com/office/officeart/2005/8/layout/radial1"/>
    <dgm:cxn modelId="{4C53459D-2E03-4CC8-BDA1-9E3FA32CE011}" type="presParOf" srcId="{D5492345-B7B7-4341-A650-CBE06FE0BE16}" destId="{EE799075-1B11-4157-AC15-765B67DEBA6B}" srcOrd="5" destOrd="0" presId="urn:microsoft.com/office/officeart/2005/8/layout/radial1"/>
    <dgm:cxn modelId="{00155A47-E423-41C8-8447-ADD4CF44E8C8}" type="presParOf" srcId="{EE799075-1B11-4157-AC15-765B67DEBA6B}" destId="{4DCD5649-BB10-42A4-BBA7-8F4AA5B180DA}" srcOrd="0" destOrd="0" presId="urn:microsoft.com/office/officeart/2005/8/layout/radial1"/>
    <dgm:cxn modelId="{C3442180-832D-4177-AD11-AEA341C3ED63}" type="presParOf" srcId="{D5492345-B7B7-4341-A650-CBE06FE0BE16}" destId="{2FA0E85D-2FB7-49E1-BB95-1C4CF94D4EB6}" srcOrd="6" destOrd="0" presId="urn:microsoft.com/office/officeart/2005/8/layout/radial1"/>
    <dgm:cxn modelId="{46867546-426B-47BE-BAE3-783F8B7B9910}" type="presParOf" srcId="{D5492345-B7B7-4341-A650-CBE06FE0BE16}" destId="{B2151727-53C1-4B52-8B46-471B5E85BAE8}" srcOrd="7" destOrd="0" presId="urn:microsoft.com/office/officeart/2005/8/layout/radial1"/>
    <dgm:cxn modelId="{DEDE2603-8FD9-4A93-BCA7-DECAC96C9186}" type="presParOf" srcId="{B2151727-53C1-4B52-8B46-471B5E85BAE8}" destId="{B661C2D4-C090-4A08-8008-181BD48416FC}" srcOrd="0" destOrd="0" presId="urn:microsoft.com/office/officeart/2005/8/layout/radial1"/>
    <dgm:cxn modelId="{443E6AE8-4953-4C15-8FDD-81019D4B55B6}" type="presParOf" srcId="{D5492345-B7B7-4341-A650-CBE06FE0BE16}" destId="{8A927DC5-7593-4222-BB9C-30921BC450A0}" srcOrd="8" destOrd="0" presId="urn:microsoft.com/office/officeart/2005/8/layout/radial1"/>
    <dgm:cxn modelId="{FA7F4C6A-61D6-4359-B14A-42459EF2FF1A}" type="presParOf" srcId="{D5492345-B7B7-4341-A650-CBE06FE0BE16}" destId="{95E0C1AF-FD00-4662-8DBD-C06E921D4A04}" srcOrd="9" destOrd="0" presId="urn:microsoft.com/office/officeart/2005/8/layout/radial1"/>
    <dgm:cxn modelId="{924B41DB-64A6-4545-A23C-1C8D6FEA91F4}" type="presParOf" srcId="{95E0C1AF-FD00-4662-8DBD-C06E921D4A04}" destId="{C29E91CF-FCB4-4E56-A981-CAED32FB74D5}" srcOrd="0" destOrd="0" presId="urn:microsoft.com/office/officeart/2005/8/layout/radial1"/>
    <dgm:cxn modelId="{3525D75C-8764-483C-AC2E-980F7D998CA8}" type="presParOf" srcId="{D5492345-B7B7-4341-A650-CBE06FE0BE16}" destId="{32B30D81-35C1-4824-8A3B-CB0F2D9045C0}" srcOrd="10" destOrd="0" presId="urn:microsoft.com/office/officeart/2005/8/layout/radial1"/>
    <dgm:cxn modelId="{629077F5-43A2-4157-AF30-08ADE59F23A3}" type="presParOf" srcId="{D5492345-B7B7-4341-A650-CBE06FE0BE16}" destId="{A9715339-A852-4E2D-997E-0409862137D7}" srcOrd="11" destOrd="0" presId="urn:microsoft.com/office/officeart/2005/8/layout/radial1"/>
    <dgm:cxn modelId="{7834CF62-8CFB-4DD8-B521-A095125E8FFC}" type="presParOf" srcId="{A9715339-A852-4E2D-997E-0409862137D7}" destId="{3A9077E8-769F-440D-A136-4D611E7A1402}" srcOrd="0" destOrd="0" presId="urn:microsoft.com/office/officeart/2005/8/layout/radial1"/>
    <dgm:cxn modelId="{BE96F909-7E09-49AE-A580-98E78621AAE7}" type="presParOf" srcId="{D5492345-B7B7-4341-A650-CBE06FE0BE16}" destId="{F4BECB76-833A-490A-B03E-EBBD82E7B2C8}" srcOrd="12" destOrd="0" presId="urn:microsoft.com/office/officeart/2005/8/layout/radial1"/>
    <dgm:cxn modelId="{2025BF92-D723-49CF-AE43-4D285BD9CFD2}" type="presParOf" srcId="{D5492345-B7B7-4341-A650-CBE06FE0BE16}" destId="{D241F277-8FB4-4EA7-AF97-AE795C76AFFE}" srcOrd="13" destOrd="0" presId="urn:microsoft.com/office/officeart/2005/8/layout/radial1"/>
    <dgm:cxn modelId="{E250CBB0-299A-40B8-845B-4750CB4727EB}" type="presParOf" srcId="{D241F277-8FB4-4EA7-AF97-AE795C76AFFE}" destId="{3ADC5B56-CB00-46BB-A51F-CA8292438857}" srcOrd="0" destOrd="0" presId="urn:microsoft.com/office/officeart/2005/8/layout/radial1"/>
    <dgm:cxn modelId="{488CDC93-EBAC-4926-A81E-32D07D8EB989}" type="presParOf" srcId="{D5492345-B7B7-4341-A650-CBE06FE0BE16}" destId="{4F3A8BD3-B41B-43F0-BF21-04836FFD7D02}" srcOrd="14" destOrd="0" presId="urn:microsoft.com/office/officeart/2005/8/layout/radial1"/>
    <dgm:cxn modelId="{12A1E510-C850-40D4-941B-87A77A5E3AF3}" type="presParOf" srcId="{D5492345-B7B7-4341-A650-CBE06FE0BE16}" destId="{622C4608-9B91-4392-85BE-7A6D494811B2}" srcOrd="15" destOrd="0" presId="urn:microsoft.com/office/officeart/2005/8/layout/radial1"/>
    <dgm:cxn modelId="{0D971D8D-2246-4D9F-AB44-3D0FDE258535}" type="presParOf" srcId="{622C4608-9B91-4392-85BE-7A6D494811B2}" destId="{291E22DE-3CE6-410C-9CEC-DE8E27D42DE1}" srcOrd="0" destOrd="0" presId="urn:microsoft.com/office/officeart/2005/8/layout/radial1"/>
    <dgm:cxn modelId="{56C5EC9E-26C0-420B-AE73-BE1A56FE3450}" type="presParOf" srcId="{D5492345-B7B7-4341-A650-CBE06FE0BE16}" destId="{EE55FE00-2A21-46C2-B66F-2B99C16B41E3}" srcOrd="16" destOrd="0" presId="urn:microsoft.com/office/officeart/2005/8/layout/radial1"/>
    <dgm:cxn modelId="{49FEDE00-ECF6-4A07-AA3B-A421E4DF9B19}" type="presParOf" srcId="{D5492345-B7B7-4341-A650-CBE06FE0BE16}" destId="{E10FCD8C-29ED-4762-ABD3-1E518BA3B634}" srcOrd="17" destOrd="0" presId="urn:microsoft.com/office/officeart/2005/8/layout/radial1"/>
    <dgm:cxn modelId="{952D3271-B479-44E6-90E2-370F65D6D391}" type="presParOf" srcId="{E10FCD8C-29ED-4762-ABD3-1E518BA3B634}" destId="{B9416F69-0191-47D8-9A04-05EDFE42FD04}" srcOrd="0" destOrd="0" presId="urn:microsoft.com/office/officeart/2005/8/layout/radial1"/>
    <dgm:cxn modelId="{4E9704CA-A740-4A5A-98FC-D08B3CE34A02}" type="presParOf" srcId="{D5492345-B7B7-4341-A650-CBE06FE0BE16}" destId="{D8BFB447-1603-4DA5-BDDE-DBA80105789E}" srcOrd="18" destOrd="0" presId="urn:microsoft.com/office/officeart/2005/8/layout/radial1"/>
    <dgm:cxn modelId="{EDBC244F-4E72-4881-BC4A-7A23B43648DA}" type="presParOf" srcId="{D5492345-B7B7-4341-A650-CBE06FE0BE16}" destId="{60018A3C-2DD8-44C0-A53A-97493B627BB9}" srcOrd="19" destOrd="0" presId="urn:microsoft.com/office/officeart/2005/8/layout/radial1"/>
    <dgm:cxn modelId="{68F12BC9-F679-4161-B607-E8706C2C54EC}" type="presParOf" srcId="{60018A3C-2DD8-44C0-A53A-97493B627BB9}" destId="{CA2585A8-665D-4E87-A7B0-9670C3319227}" srcOrd="0" destOrd="0" presId="urn:microsoft.com/office/officeart/2005/8/layout/radial1"/>
    <dgm:cxn modelId="{31DD1149-8FFD-4974-8EC0-5E642575094C}" type="presParOf" srcId="{D5492345-B7B7-4341-A650-CBE06FE0BE16}" destId="{CAB6BD09-0098-4F20-A05C-98C40EBBAF92}" srcOrd="20" destOrd="0" presId="urn:microsoft.com/office/officeart/2005/8/layout/radial1"/>
    <dgm:cxn modelId="{9F413C79-FDC4-4BA2-AEC6-4EA00FF17B98}" type="presParOf" srcId="{D5492345-B7B7-4341-A650-CBE06FE0BE16}" destId="{61D2A0C5-3FE6-40C4-9B7F-92D320608B8D}" srcOrd="21" destOrd="0" presId="urn:microsoft.com/office/officeart/2005/8/layout/radial1"/>
    <dgm:cxn modelId="{2A0571F0-A67B-4AA7-A639-FDB847F3E91A}" type="presParOf" srcId="{61D2A0C5-3FE6-40C4-9B7F-92D320608B8D}" destId="{0AAD1934-FFCE-497E-AEF4-AC07A9C13396}" srcOrd="0" destOrd="0" presId="urn:microsoft.com/office/officeart/2005/8/layout/radial1"/>
    <dgm:cxn modelId="{D520F260-37EC-42A9-844B-90806359448A}" type="presParOf" srcId="{D5492345-B7B7-4341-A650-CBE06FE0BE16}" destId="{AD183B42-8B62-4696-BF76-CC8983C07CF7}" srcOrd="22" destOrd="0" presId="urn:microsoft.com/office/officeart/2005/8/layout/radial1"/>
    <dgm:cxn modelId="{B2A37F3A-DCE0-48E4-800B-D78351922ABE}" type="presParOf" srcId="{D5492345-B7B7-4341-A650-CBE06FE0BE16}" destId="{4D759EDB-237B-4BA6-940C-624389EF30FE}" srcOrd="23" destOrd="0" presId="urn:microsoft.com/office/officeart/2005/8/layout/radial1"/>
    <dgm:cxn modelId="{F26F8048-78DF-4102-ADE3-470BC4A19902}" type="presParOf" srcId="{4D759EDB-237B-4BA6-940C-624389EF30FE}" destId="{722DE377-2CAD-4330-AA01-8ACEEFBE8100}" srcOrd="0" destOrd="0" presId="urn:microsoft.com/office/officeart/2005/8/layout/radial1"/>
    <dgm:cxn modelId="{82741715-344B-431F-BAA6-714E09AEDBB9}" type="presParOf" srcId="{D5492345-B7B7-4341-A650-CBE06FE0BE16}" destId="{9953D8BA-DEEC-4559-8DE5-9FF2E3854F5F}" srcOrd="24" destOrd="0" presId="urn:microsoft.com/office/officeart/2005/8/layout/radial1"/>
    <dgm:cxn modelId="{3797F96C-BF63-4C67-ADED-17455BDFC27B}" type="presParOf" srcId="{D5492345-B7B7-4341-A650-CBE06FE0BE16}" destId="{3BFED566-3825-4FBB-8579-748E963A98C8}" srcOrd="25" destOrd="0" presId="urn:microsoft.com/office/officeart/2005/8/layout/radial1"/>
    <dgm:cxn modelId="{F5B00779-CFB4-4C0A-BDD1-B31290F60BE2}" type="presParOf" srcId="{3BFED566-3825-4FBB-8579-748E963A98C8}" destId="{B9C699F7-D2F6-4062-9C0B-FE2588B9A50D}" srcOrd="0" destOrd="0" presId="urn:microsoft.com/office/officeart/2005/8/layout/radial1"/>
    <dgm:cxn modelId="{770AD62F-85D7-49A7-A26A-E2784A4ECBF7}" type="presParOf" srcId="{D5492345-B7B7-4341-A650-CBE06FE0BE16}" destId="{DF5EE6C7-8EA8-4812-87CA-BC5238281705}" srcOrd="26" destOrd="0" presId="urn:microsoft.com/office/officeart/2005/8/layout/radial1"/>
    <dgm:cxn modelId="{C71B209E-1762-4B99-B935-6BCF6D2D49E8}" type="presParOf" srcId="{D5492345-B7B7-4341-A650-CBE06FE0BE16}" destId="{C124F3A1-306E-4063-99E8-A9D8C58F7C69}" srcOrd="27" destOrd="0" presId="urn:microsoft.com/office/officeart/2005/8/layout/radial1"/>
    <dgm:cxn modelId="{401419F5-8921-4387-860F-0602C83FE5A8}" type="presParOf" srcId="{C124F3A1-306E-4063-99E8-A9D8C58F7C69}" destId="{68BE6660-E15D-493F-AF7F-ED286A39DE48}" srcOrd="0" destOrd="0" presId="urn:microsoft.com/office/officeart/2005/8/layout/radial1"/>
    <dgm:cxn modelId="{F7A5B68B-03F9-4A44-A538-92294A2DDE47}" type="presParOf" srcId="{D5492345-B7B7-4341-A650-CBE06FE0BE16}" destId="{67FB0F2D-A1F2-4882-8F7E-E7E78C4777E9}" srcOrd="28" destOrd="0" presId="urn:microsoft.com/office/officeart/2005/8/layout/radial1"/>
    <dgm:cxn modelId="{B751A457-41D4-4A50-A991-CC89E73CAF7D}" type="presParOf" srcId="{D5492345-B7B7-4341-A650-CBE06FE0BE16}" destId="{E0B8BE8F-918C-4C9B-B357-6B1E5E46AB1A}" srcOrd="29" destOrd="0" presId="urn:microsoft.com/office/officeart/2005/8/layout/radial1"/>
    <dgm:cxn modelId="{38D0A270-C3C7-48F9-A31F-9304088CFBCC}" type="presParOf" srcId="{E0B8BE8F-918C-4C9B-B357-6B1E5E46AB1A}" destId="{101A043B-4CF8-4363-90D3-9CC753AFFFFA}" srcOrd="0" destOrd="0" presId="urn:microsoft.com/office/officeart/2005/8/layout/radial1"/>
    <dgm:cxn modelId="{D4A643AE-7CAF-49E7-9AB2-8EF26764CE30}" type="presParOf" srcId="{D5492345-B7B7-4341-A650-CBE06FE0BE16}" destId="{86768D32-A4C0-4C08-B7B0-89D11F3EFB6C}" srcOrd="30" destOrd="0" presId="urn:microsoft.com/office/officeart/2005/8/layout/radial1"/>
    <dgm:cxn modelId="{E0FE6D99-64E1-4A18-8F55-A535264BF283}" type="presParOf" srcId="{D5492345-B7B7-4341-A650-CBE06FE0BE16}" destId="{A624A233-9E79-45C3-A024-7662237E5389}" srcOrd="31" destOrd="0" presId="urn:microsoft.com/office/officeart/2005/8/layout/radial1"/>
    <dgm:cxn modelId="{3976DB2B-B176-4CF7-96B2-B777ED199540}" type="presParOf" srcId="{A624A233-9E79-45C3-A024-7662237E5389}" destId="{2A51F260-98A5-41BA-BE13-2FA1601FB863}" srcOrd="0" destOrd="0" presId="urn:microsoft.com/office/officeart/2005/8/layout/radial1"/>
    <dgm:cxn modelId="{C6F13DC3-0349-4932-8051-398A6965C71D}" type="presParOf" srcId="{D5492345-B7B7-4341-A650-CBE06FE0BE16}" destId="{6CC24276-5817-41B5-A1C5-C1A4525C2537}" srcOrd="32" destOrd="0" presId="urn:microsoft.com/office/officeart/2005/8/layout/radial1"/>
    <dgm:cxn modelId="{70DD54E4-7BFC-4C7E-AB62-88B95C56CC8A}" type="presParOf" srcId="{D5492345-B7B7-4341-A650-CBE06FE0BE16}" destId="{AC4178FD-5A15-409C-9043-94D7C09E4550}" srcOrd="33" destOrd="0" presId="urn:microsoft.com/office/officeart/2005/8/layout/radial1"/>
    <dgm:cxn modelId="{D04CC3D2-9B96-42C8-B4AF-F6BEEA68871F}" type="presParOf" srcId="{AC4178FD-5A15-409C-9043-94D7C09E4550}" destId="{01C22235-F443-4D25-BDAE-18BB272F366C}" srcOrd="0" destOrd="0" presId="urn:microsoft.com/office/officeart/2005/8/layout/radial1"/>
    <dgm:cxn modelId="{4128A1F0-D9B4-4F1A-BE80-AEA90EE351E8}" type="presParOf" srcId="{D5492345-B7B7-4341-A650-CBE06FE0BE16}" destId="{0F33CACB-CE9E-4427-A433-B08D515187B3}" srcOrd="3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5F48DE-FFA5-42B6-96B8-0BC0D0430A9C}" type="doc">
      <dgm:prSet loTypeId="urn:microsoft.com/office/officeart/2005/8/layout/hierarchy4" loCatId="relationship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E2B53AA-829C-4DB7-9141-5A707F37993D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Уклад образовательной организации 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3433CE-046E-4CF6-B38B-089B02A47F50}" type="parTrans" cxnId="{CD95C2EA-7A19-47C2-985E-CA30135D7FDB}">
      <dgm:prSet/>
      <dgm:spPr/>
      <dgm:t>
        <a:bodyPr/>
        <a:lstStyle/>
        <a:p>
          <a:endParaRPr lang="ru-RU"/>
        </a:p>
      </dgm:t>
    </dgm:pt>
    <dgm:pt modelId="{72565761-92F4-4AFF-9469-D61443137249}" type="sibTrans" cxnId="{CD95C2EA-7A19-47C2-985E-CA30135D7FDB}">
      <dgm:prSet/>
      <dgm:spPr/>
      <dgm:t>
        <a:bodyPr/>
        <a:lstStyle/>
        <a:p>
          <a:endParaRPr lang="ru-RU"/>
        </a:p>
      </dgm:t>
    </dgm:pt>
    <dgm:pt modelId="{CA799C56-AE76-4410-B5C4-4F0F0CF9C089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Базовые и инструментальные ценности составляющие уклад МАДОУ 7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D32788-6243-4939-892D-13B0CB960EA1}" type="parTrans" cxnId="{346F3A8E-4FBF-4D71-A620-5BAB79B3BB46}">
      <dgm:prSet/>
      <dgm:spPr/>
      <dgm:t>
        <a:bodyPr/>
        <a:lstStyle/>
        <a:p>
          <a:endParaRPr lang="ru-RU"/>
        </a:p>
      </dgm:t>
    </dgm:pt>
    <dgm:pt modelId="{33BB778A-FD7C-49CC-B55F-F1EF05173EFC}" type="sibTrans" cxnId="{346F3A8E-4FBF-4D71-A620-5BAB79B3BB46}">
      <dgm:prSet/>
      <dgm:spPr/>
      <dgm:t>
        <a:bodyPr/>
        <a:lstStyle/>
        <a:p>
          <a:endParaRPr lang="ru-RU"/>
        </a:p>
      </dgm:t>
    </dgm:pt>
    <dgm:pt modelId="{1B8BA17F-7BF8-4629-BEB5-8583C1716A33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Традиции и ритуалы учреждения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BDC5A2-395D-4D92-9318-C8E12B88BF67}" type="parTrans" cxnId="{EDD67C81-A5BF-4F93-9A30-5AFD79D248AC}">
      <dgm:prSet/>
      <dgm:spPr/>
      <dgm:t>
        <a:bodyPr/>
        <a:lstStyle/>
        <a:p>
          <a:endParaRPr lang="ru-RU"/>
        </a:p>
      </dgm:t>
    </dgm:pt>
    <dgm:pt modelId="{25A25A54-32EF-450E-810A-BD90DB7C850D}" type="sibTrans" cxnId="{EDD67C81-A5BF-4F93-9A30-5AFD79D248AC}">
      <dgm:prSet/>
      <dgm:spPr/>
      <dgm:t>
        <a:bodyPr/>
        <a:lstStyle/>
        <a:p>
          <a:endParaRPr lang="ru-RU"/>
        </a:p>
      </dgm:t>
    </dgm:pt>
    <dgm:pt modelId="{E3A4E004-1C92-4EB3-8693-6DFECE49345A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Система отношений в общностях МАДОУ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D9DC63-F9D8-4EF5-A0C8-0E9963D36B26}" type="parTrans" cxnId="{1006081D-CEA3-467D-91A2-EF1EBA9E3937}">
      <dgm:prSet/>
      <dgm:spPr/>
      <dgm:t>
        <a:bodyPr/>
        <a:lstStyle/>
        <a:p>
          <a:endParaRPr lang="ru-RU"/>
        </a:p>
      </dgm:t>
    </dgm:pt>
    <dgm:pt modelId="{1AB1F643-9FCC-4769-9F38-34E43893EABF}" type="sibTrans" cxnId="{1006081D-CEA3-467D-91A2-EF1EBA9E3937}">
      <dgm:prSet/>
      <dgm:spPr/>
      <dgm:t>
        <a:bodyPr/>
        <a:lstStyle/>
        <a:p>
          <a:endParaRPr lang="ru-RU"/>
        </a:p>
      </dgm:t>
    </dgm:pt>
    <dgm:pt modelId="{368495FB-76B8-405F-89AE-48F536F228F6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Правила и нормы в МАДОУ 7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747EF6-1987-4662-9B49-FEBC2FF43C6F}" type="parTrans" cxnId="{41A33EA4-4079-4B0E-A345-2BEDC5C58D95}">
      <dgm:prSet/>
      <dgm:spPr/>
      <dgm:t>
        <a:bodyPr/>
        <a:lstStyle/>
        <a:p>
          <a:endParaRPr lang="ru-RU"/>
        </a:p>
      </dgm:t>
    </dgm:pt>
    <dgm:pt modelId="{6FE7C5D1-6A75-4559-9D75-095BD5E7F434}" type="sibTrans" cxnId="{41A33EA4-4079-4B0E-A345-2BEDC5C58D95}">
      <dgm:prSet/>
      <dgm:spPr/>
      <dgm:t>
        <a:bodyPr/>
        <a:lstStyle/>
        <a:p>
          <a:endParaRPr lang="ru-RU"/>
        </a:p>
      </dgm:t>
    </dgm:pt>
    <dgm:pt modelId="{AB2036D3-2ACD-4CCA-9C56-EF1AA6084930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Характер воспитательных процессов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25E3C9-203B-4DF4-8028-7C9C2724BD3E}" type="parTrans" cxnId="{6B887A0F-8321-4255-B436-C0E0122F880B}">
      <dgm:prSet/>
      <dgm:spPr/>
      <dgm:t>
        <a:bodyPr/>
        <a:lstStyle/>
        <a:p>
          <a:endParaRPr lang="ru-RU"/>
        </a:p>
      </dgm:t>
    </dgm:pt>
    <dgm:pt modelId="{AFA7BA1E-63D2-451E-96B5-93EF6D0C23FE}" type="sibTrans" cxnId="{6B887A0F-8321-4255-B436-C0E0122F880B}">
      <dgm:prSet/>
      <dgm:spPr/>
      <dgm:t>
        <a:bodyPr/>
        <a:lstStyle/>
        <a:p>
          <a:endParaRPr lang="ru-RU"/>
        </a:p>
      </dgm:t>
    </dgm:pt>
    <dgm:pt modelId="{AD329827-C104-4049-A9BC-824BD854458B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РППС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84E87F-7591-4EDE-97FE-61F1270E9167}" type="parTrans" cxnId="{211B0299-DD23-4BCF-B0CF-4D6E0D5985F6}">
      <dgm:prSet/>
      <dgm:spPr/>
      <dgm:t>
        <a:bodyPr/>
        <a:lstStyle/>
        <a:p>
          <a:endParaRPr lang="ru-RU"/>
        </a:p>
      </dgm:t>
    </dgm:pt>
    <dgm:pt modelId="{557CC5DB-5A79-4D80-B5B4-05B38CCB5958}" type="sibTrans" cxnId="{211B0299-DD23-4BCF-B0CF-4D6E0D5985F6}">
      <dgm:prSet/>
      <dgm:spPr/>
      <dgm:t>
        <a:bodyPr/>
        <a:lstStyle/>
        <a:p>
          <a:endParaRPr lang="ru-RU"/>
        </a:p>
      </dgm:t>
    </dgm:pt>
    <dgm:pt modelId="{6B259CE5-44DB-4179-874B-29EE8ECD177E}" type="pres">
      <dgm:prSet presAssocID="{7B5F48DE-FFA5-42B6-96B8-0BC0D0430A9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1718178-8203-4CF6-AFFF-9655AE6EAB93}" type="pres">
      <dgm:prSet presAssocID="{6E2B53AA-829C-4DB7-9141-5A707F37993D}" presName="vertOne" presStyleCnt="0"/>
      <dgm:spPr/>
    </dgm:pt>
    <dgm:pt modelId="{504AC9DA-9F27-4110-8DA7-0446E6EFCA53}" type="pres">
      <dgm:prSet presAssocID="{6E2B53AA-829C-4DB7-9141-5A707F37993D}" presName="txOne" presStyleLbl="node0" presStyleIdx="0" presStyleCnt="1" custScaleY="38472" custLinFactNeighborX="898" custLinFactNeighborY="-1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51289A-2E63-429D-97C5-4ED578C642E8}" type="pres">
      <dgm:prSet presAssocID="{6E2B53AA-829C-4DB7-9141-5A707F37993D}" presName="parTransOne" presStyleCnt="0"/>
      <dgm:spPr/>
    </dgm:pt>
    <dgm:pt modelId="{99A6279C-9036-4D56-9605-00353AAC93BA}" type="pres">
      <dgm:prSet presAssocID="{6E2B53AA-829C-4DB7-9141-5A707F37993D}" presName="horzOne" presStyleCnt="0"/>
      <dgm:spPr/>
    </dgm:pt>
    <dgm:pt modelId="{D9342C95-17A9-40D9-9C9A-165D554F8AFF}" type="pres">
      <dgm:prSet presAssocID="{CA799C56-AE76-4410-B5C4-4F0F0CF9C089}" presName="vertTwo" presStyleCnt="0"/>
      <dgm:spPr/>
    </dgm:pt>
    <dgm:pt modelId="{4CD783FE-3688-461C-B416-C6664F135E6D}" type="pres">
      <dgm:prSet presAssocID="{CA799C56-AE76-4410-B5C4-4F0F0CF9C089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0BED98-35A6-4584-AF81-0816AE044CAC}" type="pres">
      <dgm:prSet presAssocID="{CA799C56-AE76-4410-B5C4-4F0F0CF9C089}" presName="parTransTwo" presStyleCnt="0"/>
      <dgm:spPr/>
    </dgm:pt>
    <dgm:pt modelId="{42118D8C-6091-4049-AC5F-036545FC0314}" type="pres">
      <dgm:prSet presAssocID="{CA799C56-AE76-4410-B5C4-4F0F0CF9C089}" presName="horzTwo" presStyleCnt="0"/>
      <dgm:spPr/>
    </dgm:pt>
    <dgm:pt modelId="{1DC8FC26-0A7B-46E5-8E36-5A43F13AFE9B}" type="pres">
      <dgm:prSet presAssocID="{1B8BA17F-7BF8-4629-BEB5-8583C1716A33}" presName="vertThree" presStyleCnt="0"/>
      <dgm:spPr/>
    </dgm:pt>
    <dgm:pt modelId="{DE48A40E-2FEE-4E97-AE8B-318471F2D3A0}" type="pres">
      <dgm:prSet presAssocID="{1B8BA17F-7BF8-4629-BEB5-8583C1716A33}" presName="txThre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B0ECC3-C330-420B-A270-505518650C05}" type="pres">
      <dgm:prSet presAssocID="{1B8BA17F-7BF8-4629-BEB5-8583C1716A33}" presName="horzThree" presStyleCnt="0"/>
      <dgm:spPr/>
    </dgm:pt>
    <dgm:pt modelId="{431CAE99-8892-4809-BE25-ECC8E1A5DB33}" type="pres">
      <dgm:prSet presAssocID="{25A25A54-32EF-450E-810A-BD90DB7C850D}" presName="sibSpaceThree" presStyleCnt="0"/>
      <dgm:spPr/>
    </dgm:pt>
    <dgm:pt modelId="{478B36CE-6083-41E5-8A5E-ACA3362FC62B}" type="pres">
      <dgm:prSet presAssocID="{E3A4E004-1C92-4EB3-8693-6DFECE49345A}" presName="vertThree" presStyleCnt="0"/>
      <dgm:spPr/>
    </dgm:pt>
    <dgm:pt modelId="{34E28B5F-5D0C-4E1E-B479-2EE71E9B1098}" type="pres">
      <dgm:prSet presAssocID="{E3A4E004-1C92-4EB3-8693-6DFECE49345A}" presName="txThre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9B386B-1F62-49D1-A903-8EA0D69E3B41}" type="pres">
      <dgm:prSet presAssocID="{E3A4E004-1C92-4EB3-8693-6DFECE49345A}" presName="horzThree" presStyleCnt="0"/>
      <dgm:spPr/>
    </dgm:pt>
    <dgm:pt modelId="{8AD9800C-4813-4E3B-B9B6-D46D5C96EAAD}" type="pres">
      <dgm:prSet presAssocID="{33BB778A-FD7C-49CC-B55F-F1EF05173EFC}" presName="sibSpaceTwo" presStyleCnt="0"/>
      <dgm:spPr/>
    </dgm:pt>
    <dgm:pt modelId="{247B31BE-337B-4DC8-B4D9-B9BF68A08517}" type="pres">
      <dgm:prSet presAssocID="{368495FB-76B8-405F-89AE-48F536F228F6}" presName="vertTwo" presStyleCnt="0"/>
      <dgm:spPr/>
    </dgm:pt>
    <dgm:pt modelId="{665538FD-865D-4A65-BBFE-801691EDAD47}" type="pres">
      <dgm:prSet presAssocID="{368495FB-76B8-405F-89AE-48F536F228F6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83FBC5-454A-4497-BBBE-6DD226A3D451}" type="pres">
      <dgm:prSet presAssocID="{368495FB-76B8-405F-89AE-48F536F228F6}" presName="parTransTwo" presStyleCnt="0"/>
      <dgm:spPr/>
    </dgm:pt>
    <dgm:pt modelId="{D0C07622-37B7-48A8-A026-98BD0F4F17F6}" type="pres">
      <dgm:prSet presAssocID="{368495FB-76B8-405F-89AE-48F536F228F6}" presName="horzTwo" presStyleCnt="0"/>
      <dgm:spPr/>
    </dgm:pt>
    <dgm:pt modelId="{A84C9FD4-4460-49B0-B390-E91C10CEA635}" type="pres">
      <dgm:prSet presAssocID="{AB2036D3-2ACD-4CCA-9C56-EF1AA6084930}" presName="vertThree" presStyleCnt="0"/>
      <dgm:spPr/>
    </dgm:pt>
    <dgm:pt modelId="{3B400F31-4E08-4256-B61A-94D56C264B7D}" type="pres">
      <dgm:prSet presAssocID="{AB2036D3-2ACD-4CCA-9C56-EF1AA6084930}" presName="txThre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A92304-81B6-4411-9E9C-64E426CD6578}" type="pres">
      <dgm:prSet presAssocID="{AB2036D3-2ACD-4CCA-9C56-EF1AA6084930}" presName="horzThree" presStyleCnt="0"/>
      <dgm:spPr/>
    </dgm:pt>
    <dgm:pt modelId="{8A4CC9F2-3394-4F5A-B9DA-163F11790687}" type="pres">
      <dgm:prSet presAssocID="{AFA7BA1E-63D2-451E-96B5-93EF6D0C23FE}" presName="sibSpaceThree" presStyleCnt="0"/>
      <dgm:spPr/>
    </dgm:pt>
    <dgm:pt modelId="{DC2C6CC7-DFFD-499D-B965-53EF977D0163}" type="pres">
      <dgm:prSet presAssocID="{AD329827-C104-4049-A9BC-824BD854458B}" presName="vertThree" presStyleCnt="0"/>
      <dgm:spPr/>
    </dgm:pt>
    <dgm:pt modelId="{0EB8DBF5-63CF-4494-8D55-817BD80F4014}" type="pres">
      <dgm:prSet presAssocID="{AD329827-C104-4049-A9BC-824BD854458B}" presName="txThre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EEB674-9964-4A04-98A1-6B5F8CABCA12}" type="pres">
      <dgm:prSet presAssocID="{AD329827-C104-4049-A9BC-824BD854458B}" presName="horzThree" presStyleCnt="0"/>
      <dgm:spPr/>
    </dgm:pt>
  </dgm:ptLst>
  <dgm:cxnLst>
    <dgm:cxn modelId="{B7C9B94D-A800-47B7-A484-465568FAB097}" type="presOf" srcId="{1B8BA17F-7BF8-4629-BEB5-8583C1716A33}" destId="{DE48A40E-2FEE-4E97-AE8B-318471F2D3A0}" srcOrd="0" destOrd="0" presId="urn:microsoft.com/office/officeart/2005/8/layout/hierarchy4"/>
    <dgm:cxn modelId="{E0491C0F-23D3-4924-B6B3-628C10F39E91}" type="presOf" srcId="{CA799C56-AE76-4410-B5C4-4F0F0CF9C089}" destId="{4CD783FE-3688-461C-B416-C6664F135E6D}" srcOrd="0" destOrd="0" presId="urn:microsoft.com/office/officeart/2005/8/layout/hierarchy4"/>
    <dgm:cxn modelId="{6B887A0F-8321-4255-B436-C0E0122F880B}" srcId="{368495FB-76B8-405F-89AE-48F536F228F6}" destId="{AB2036D3-2ACD-4CCA-9C56-EF1AA6084930}" srcOrd="0" destOrd="0" parTransId="{2C25E3C9-203B-4DF4-8028-7C9C2724BD3E}" sibTransId="{AFA7BA1E-63D2-451E-96B5-93EF6D0C23FE}"/>
    <dgm:cxn modelId="{346F3A8E-4FBF-4D71-A620-5BAB79B3BB46}" srcId="{6E2B53AA-829C-4DB7-9141-5A707F37993D}" destId="{CA799C56-AE76-4410-B5C4-4F0F0CF9C089}" srcOrd="0" destOrd="0" parTransId="{90D32788-6243-4939-892D-13B0CB960EA1}" sibTransId="{33BB778A-FD7C-49CC-B55F-F1EF05173EFC}"/>
    <dgm:cxn modelId="{461145BA-BBA5-46FB-9CA7-0F36AF446B06}" type="presOf" srcId="{AB2036D3-2ACD-4CCA-9C56-EF1AA6084930}" destId="{3B400F31-4E08-4256-B61A-94D56C264B7D}" srcOrd="0" destOrd="0" presId="urn:microsoft.com/office/officeart/2005/8/layout/hierarchy4"/>
    <dgm:cxn modelId="{211B0299-DD23-4BCF-B0CF-4D6E0D5985F6}" srcId="{368495FB-76B8-405F-89AE-48F536F228F6}" destId="{AD329827-C104-4049-A9BC-824BD854458B}" srcOrd="1" destOrd="0" parTransId="{E084E87F-7591-4EDE-97FE-61F1270E9167}" sibTransId="{557CC5DB-5A79-4D80-B5B4-05B38CCB5958}"/>
    <dgm:cxn modelId="{CD95C2EA-7A19-47C2-985E-CA30135D7FDB}" srcId="{7B5F48DE-FFA5-42B6-96B8-0BC0D0430A9C}" destId="{6E2B53AA-829C-4DB7-9141-5A707F37993D}" srcOrd="0" destOrd="0" parTransId="{133433CE-046E-4CF6-B38B-089B02A47F50}" sibTransId="{72565761-92F4-4AFF-9469-D61443137249}"/>
    <dgm:cxn modelId="{EDD67C81-A5BF-4F93-9A30-5AFD79D248AC}" srcId="{CA799C56-AE76-4410-B5C4-4F0F0CF9C089}" destId="{1B8BA17F-7BF8-4629-BEB5-8583C1716A33}" srcOrd="0" destOrd="0" parTransId="{E5BDC5A2-395D-4D92-9318-C8E12B88BF67}" sibTransId="{25A25A54-32EF-450E-810A-BD90DB7C850D}"/>
    <dgm:cxn modelId="{1006081D-CEA3-467D-91A2-EF1EBA9E3937}" srcId="{CA799C56-AE76-4410-B5C4-4F0F0CF9C089}" destId="{E3A4E004-1C92-4EB3-8693-6DFECE49345A}" srcOrd="1" destOrd="0" parTransId="{F3D9DC63-F9D8-4EF5-A0C8-0E9963D36B26}" sibTransId="{1AB1F643-9FCC-4769-9F38-34E43893EABF}"/>
    <dgm:cxn modelId="{5AA5DD16-51F7-41CF-AD2E-288575585B91}" type="presOf" srcId="{E3A4E004-1C92-4EB3-8693-6DFECE49345A}" destId="{34E28B5F-5D0C-4E1E-B479-2EE71E9B1098}" srcOrd="0" destOrd="0" presId="urn:microsoft.com/office/officeart/2005/8/layout/hierarchy4"/>
    <dgm:cxn modelId="{41A33EA4-4079-4B0E-A345-2BEDC5C58D95}" srcId="{6E2B53AA-829C-4DB7-9141-5A707F37993D}" destId="{368495FB-76B8-405F-89AE-48F536F228F6}" srcOrd="1" destOrd="0" parTransId="{76747EF6-1987-4662-9B49-FEBC2FF43C6F}" sibTransId="{6FE7C5D1-6A75-4559-9D75-095BD5E7F434}"/>
    <dgm:cxn modelId="{F8ACB51C-8754-4A8E-9C0A-49BC31A141E6}" type="presOf" srcId="{6E2B53AA-829C-4DB7-9141-5A707F37993D}" destId="{504AC9DA-9F27-4110-8DA7-0446E6EFCA53}" srcOrd="0" destOrd="0" presId="urn:microsoft.com/office/officeart/2005/8/layout/hierarchy4"/>
    <dgm:cxn modelId="{D9023216-87C8-4F72-AFCA-F46468C38095}" type="presOf" srcId="{AD329827-C104-4049-A9BC-824BD854458B}" destId="{0EB8DBF5-63CF-4494-8D55-817BD80F4014}" srcOrd="0" destOrd="0" presId="urn:microsoft.com/office/officeart/2005/8/layout/hierarchy4"/>
    <dgm:cxn modelId="{2E914711-59B9-4D73-B07E-C26B438C94F7}" type="presOf" srcId="{7B5F48DE-FFA5-42B6-96B8-0BC0D0430A9C}" destId="{6B259CE5-44DB-4179-874B-29EE8ECD177E}" srcOrd="0" destOrd="0" presId="urn:microsoft.com/office/officeart/2005/8/layout/hierarchy4"/>
    <dgm:cxn modelId="{57716C33-CCB3-479C-A94A-F51D59DA0F5C}" type="presOf" srcId="{368495FB-76B8-405F-89AE-48F536F228F6}" destId="{665538FD-865D-4A65-BBFE-801691EDAD47}" srcOrd="0" destOrd="0" presId="urn:microsoft.com/office/officeart/2005/8/layout/hierarchy4"/>
    <dgm:cxn modelId="{4DEF681B-4CFD-4329-831F-27C3215F9589}" type="presParOf" srcId="{6B259CE5-44DB-4179-874B-29EE8ECD177E}" destId="{61718178-8203-4CF6-AFFF-9655AE6EAB93}" srcOrd="0" destOrd="0" presId="urn:microsoft.com/office/officeart/2005/8/layout/hierarchy4"/>
    <dgm:cxn modelId="{7A1D6371-48B6-4837-B37B-9AA485B5202F}" type="presParOf" srcId="{61718178-8203-4CF6-AFFF-9655AE6EAB93}" destId="{504AC9DA-9F27-4110-8DA7-0446E6EFCA53}" srcOrd="0" destOrd="0" presId="urn:microsoft.com/office/officeart/2005/8/layout/hierarchy4"/>
    <dgm:cxn modelId="{C6D55984-7CED-4E54-AC14-B89E1DB7E768}" type="presParOf" srcId="{61718178-8203-4CF6-AFFF-9655AE6EAB93}" destId="{6151289A-2E63-429D-97C5-4ED578C642E8}" srcOrd="1" destOrd="0" presId="urn:microsoft.com/office/officeart/2005/8/layout/hierarchy4"/>
    <dgm:cxn modelId="{BE689D34-30FA-4C1A-9464-8529BECD12BE}" type="presParOf" srcId="{61718178-8203-4CF6-AFFF-9655AE6EAB93}" destId="{99A6279C-9036-4D56-9605-00353AAC93BA}" srcOrd="2" destOrd="0" presId="urn:microsoft.com/office/officeart/2005/8/layout/hierarchy4"/>
    <dgm:cxn modelId="{3F9621CD-7C1B-4DAC-A1A7-B3B47AE59F5F}" type="presParOf" srcId="{99A6279C-9036-4D56-9605-00353AAC93BA}" destId="{D9342C95-17A9-40D9-9C9A-165D554F8AFF}" srcOrd="0" destOrd="0" presId="urn:microsoft.com/office/officeart/2005/8/layout/hierarchy4"/>
    <dgm:cxn modelId="{829643E1-51E9-421C-BA21-C99539C0BD2B}" type="presParOf" srcId="{D9342C95-17A9-40D9-9C9A-165D554F8AFF}" destId="{4CD783FE-3688-461C-B416-C6664F135E6D}" srcOrd="0" destOrd="0" presId="urn:microsoft.com/office/officeart/2005/8/layout/hierarchy4"/>
    <dgm:cxn modelId="{D3C043D6-26D5-4C71-8512-8D07668C6701}" type="presParOf" srcId="{D9342C95-17A9-40D9-9C9A-165D554F8AFF}" destId="{540BED98-35A6-4584-AF81-0816AE044CAC}" srcOrd="1" destOrd="0" presId="urn:microsoft.com/office/officeart/2005/8/layout/hierarchy4"/>
    <dgm:cxn modelId="{83F6127F-5EEC-42A0-8AA0-B9FC6C8FE107}" type="presParOf" srcId="{D9342C95-17A9-40D9-9C9A-165D554F8AFF}" destId="{42118D8C-6091-4049-AC5F-036545FC0314}" srcOrd="2" destOrd="0" presId="urn:microsoft.com/office/officeart/2005/8/layout/hierarchy4"/>
    <dgm:cxn modelId="{40B75A0D-7180-4BE6-A7E8-52F8864FBFC8}" type="presParOf" srcId="{42118D8C-6091-4049-AC5F-036545FC0314}" destId="{1DC8FC26-0A7B-46E5-8E36-5A43F13AFE9B}" srcOrd="0" destOrd="0" presId="urn:microsoft.com/office/officeart/2005/8/layout/hierarchy4"/>
    <dgm:cxn modelId="{0254D18B-17B6-4FBC-9F12-C286BD8DF8B2}" type="presParOf" srcId="{1DC8FC26-0A7B-46E5-8E36-5A43F13AFE9B}" destId="{DE48A40E-2FEE-4E97-AE8B-318471F2D3A0}" srcOrd="0" destOrd="0" presId="urn:microsoft.com/office/officeart/2005/8/layout/hierarchy4"/>
    <dgm:cxn modelId="{F94FC3A1-5F1F-492C-9857-F7DC260D2285}" type="presParOf" srcId="{1DC8FC26-0A7B-46E5-8E36-5A43F13AFE9B}" destId="{F5B0ECC3-C330-420B-A270-505518650C05}" srcOrd="1" destOrd="0" presId="urn:microsoft.com/office/officeart/2005/8/layout/hierarchy4"/>
    <dgm:cxn modelId="{504C41E5-9965-4C3E-AF02-EC513A00455D}" type="presParOf" srcId="{42118D8C-6091-4049-AC5F-036545FC0314}" destId="{431CAE99-8892-4809-BE25-ECC8E1A5DB33}" srcOrd="1" destOrd="0" presId="urn:microsoft.com/office/officeart/2005/8/layout/hierarchy4"/>
    <dgm:cxn modelId="{F9B8C313-1A3E-44A5-A428-569B1B5856D8}" type="presParOf" srcId="{42118D8C-6091-4049-AC5F-036545FC0314}" destId="{478B36CE-6083-41E5-8A5E-ACA3362FC62B}" srcOrd="2" destOrd="0" presId="urn:microsoft.com/office/officeart/2005/8/layout/hierarchy4"/>
    <dgm:cxn modelId="{091B510F-7B0B-4475-A52C-BC6E66E0047E}" type="presParOf" srcId="{478B36CE-6083-41E5-8A5E-ACA3362FC62B}" destId="{34E28B5F-5D0C-4E1E-B479-2EE71E9B1098}" srcOrd="0" destOrd="0" presId="urn:microsoft.com/office/officeart/2005/8/layout/hierarchy4"/>
    <dgm:cxn modelId="{C632C336-B47E-494C-9592-EC508AA99A83}" type="presParOf" srcId="{478B36CE-6083-41E5-8A5E-ACA3362FC62B}" destId="{209B386B-1F62-49D1-A903-8EA0D69E3B41}" srcOrd="1" destOrd="0" presId="urn:microsoft.com/office/officeart/2005/8/layout/hierarchy4"/>
    <dgm:cxn modelId="{B991656F-BE89-4E14-9FC8-7F09A4E1350A}" type="presParOf" srcId="{99A6279C-9036-4D56-9605-00353AAC93BA}" destId="{8AD9800C-4813-4E3B-B9B6-D46D5C96EAAD}" srcOrd="1" destOrd="0" presId="urn:microsoft.com/office/officeart/2005/8/layout/hierarchy4"/>
    <dgm:cxn modelId="{B6E8F736-F6C6-43AA-B3B6-8313929634E2}" type="presParOf" srcId="{99A6279C-9036-4D56-9605-00353AAC93BA}" destId="{247B31BE-337B-4DC8-B4D9-B9BF68A08517}" srcOrd="2" destOrd="0" presId="urn:microsoft.com/office/officeart/2005/8/layout/hierarchy4"/>
    <dgm:cxn modelId="{522C183B-671C-417E-829F-6DF420C27F6F}" type="presParOf" srcId="{247B31BE-337B-4DC8-B4D9-B9BF68A08517}" destId="{665538FD-865D-4A65-BBFE-801691EDAD47}" srcOrd="0" destOrd="0" presId="urn:microsoft.com/office/officeart/2005/8/layout/hierarchy4"/>
    <dgm:cxn modelId="{D65110CD-16D3-45AE-BCF7-ABEC12F3240A}" type="presParOf" srcId="{247B31BE-337B-4DC8-B4D9-B9BF68A08517}" destId="{CC83FBC5-454A-4497-BBBE-6DD226A3D451}" srcOrd="1" destOrd="0" presId="urn:microsoft.com/office/officeart/2005/8/layout/hierarchy4"/>
    <dgm:cxn modelId="{A72D48DB-8C29-40C4-94BD-488B66654CE2}" type="presParOf" srcId="{247B31BE-337B-4DC8-B4D9-B9BF68A08517}" destId="{D0C07622-37B7-48A8-A026-98BD0F4F17F6}" srcOrd="2" destOrd="0" presId="urn:microsoft.com/office/officeart/2005/8/layout/hierarchy4"/>
    <dgm:cxn modelId="{6237F2F7-8EE3-4CB3-BA70-78093F6B1574}" type="presParOf" srcId="{D0C07622-37B7-48A8-A026-98BD0F4F17F6}" destId="{A84C9FD4-4460-49B0-B390-E91C10CEA635}" srcOrd="0" destOrd="0" presId="urn:microsoft.com/office/officeart/2005/8/layout/hierarchy4"/>
    <dgm:cxn modelId="{163F3B0D-0E03-4EEC-940D-BF99E99E9008}" type="presParOf" srcId="{A84C9FD4-4460-49B0-B390-E91C10CEA635}" destId="{3B400F31-4E08-4256-B61A-94D56C264B7D}" srcOrd="0" destOrd="0" presId="urn:microsoft.com/office/officeart/2005/8/layout/hierarchy4"/>
    <dgm:cxn modelId="{133F669D-CF84-4B6E-BC4D-3A910FBC0A61}" type="presParOf" srcId="{A84C9FD4-4460-49B0-B390-E91C10CEA635}" destId="{2AA92304-81B6-4411-9E9C-64E426CD6578}" srcOrd="1" destOrd="0" presId="urn:microsoft.com/office/officeart/2005/8/layout/hierarchy4"/>
    <dgm:cxn modelId="{708D34EB-468B-45A9-B3B6-11E08DBC7F16}" type="presParOf" srcId="{D0C07622-37B7-48A8-A026-98BD0F4F17F6}" destId="{8A4CC9F2-3394-4F5A-B9DA-163F11790687}" srcOrd="1" destOrd="0" presId="urn:microsoft.com/office/officeart/2005/8/layout/hierarchy4"/>
    <dgm:cxn modelId="{0D17415F-653A-4297-BD37-8FEFE9D978E6}" type="presParOf" srcId="{D0C07622-37B7-48A8-A026-98BD0F4F17F6}" destId="{DC2C6CC7-DFFD-499D-B965-53EF977D0163}" srcOrd="2" destOrd="0" presId="urn:microsoft.com/office/officeart/2005/8/layout/hierarchy4"/>
    <dgm:cxn modelId="{BC47AD44-50F8-481C-8BAB-B2377AB5B419}" type="presParOf" srcId="{DC2C6CC7-DFFD-499D-B965-53EF977D0163}" destId="{0EB8DBF5-63CF-4494-8D55-817BD80F4014}" srcOrd="0" destOrd="0" presId="urn:microsoft.com/office/officeart/2005/8/layout/hierarchy4"/>
    <dgm:cxn modelId="{AA88B85B-E2AC-4589-9C16-E1EE28E696CA}" type="presParOf" srcId="{DC2C6CC7-DFFD-499D-B965-53EF977D0163}" destId="{21EEB674-9964-4A04-98A1-6B5F8CABCA1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FEB7772-17E3-45AC-8162-D03CFF48493D}" type="doc">
      <dgm:prSet loTypeId="urn:microsoft.com/office/officeart/2005/8/layout/radial1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118419-0E2D-453E-8335-766AAC0CFDC1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Формы совместной деятельности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CDB473-5867-45D9-8267-809A6E22FB64}" type="parTrans" cxnId="{4A6794D0-6C2A-44F0-AD33-B4FF49BA28A5}">
      <dgm:prSet/>
      <dgm:spPr/>
      <dgm:t>
        <a:bodyPr/>
        <a:lstStyle/>
        <a:p>
          <a:endParaRPr lang="ru-RU"/>
        </a:p>
      </dgm:t>
    </dgm:pt>
    <dgm:pt modelId="{7FB080B4-C4E6-41D1-8B94-383D7C851906}" type="sibTrans" cxnId="{4A6794D0-6C2A-44F0-AD33-B4FF49BA28A5}">
      <dgm:prSet/>
      <dgm:spPr/>
      <dgm:t>
        <a:bodyPr/>
        <a:lstStyle/>
        <a:p>
          <a:endParaRPr lang="ru-RU"/>
        </a:p>
      </dgm:t>
    </dgm:pt>
    <dgm:pt modelId="{F0DEEF76-4D83-4E60-94D6-A56496D3D14C}">
      <dgm:prSet phldrT="[Текст]" custT="1"/>
      <dgm:spPr/>
      <dgm:t>
        <a:bodyPr/>
        <a:lstStyle/>
        <a:p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Практикум</a:t>
          </a:r>
          <a:endParaRPr lang="ru-RU" sz="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762C1F-BDEE-453A-B165-594EA1DF443A}" type="parTrans" cxnId="{D70123A8-833C-4F12-8050-3AA40DD808D4}">
      <dgm:prSet/>
      <dgm:spPr/>
      <dgm:t>
        <a:bodyPr/>
        <a:lstStyle/>
        <a:p>
          <a:endParaRPr lang="ru-RU"/>
        </a:p>
      </dgm:t>
    </dgm:pt>
    <dgm:pt modelId="{EDFA945B-039C-4A72-9238-77D7A1B7D2F8}" type="sibTrans" cxnId="{D70123A8-833C-4F12-8050-3AA40DD808D4}">
      <dgm:prSet/>
      <dgm:spPr/>
      <dgm:t>
        <a:bodyPr/>
        <a:lstStyle/>
        <a:p>
          <a:endParaRPr lang="ru-RU"/>
        </a:p>
      </dgm:t>
    </dgm:pt>
    <dgm:pt modelId="{95964E60-88D2-4C75-BB2C-8E3DCA71E42F}">
      <dgm:prSet phldrT="[Текст]"/>
      <dgm:spPr/>
      <dgm:t>
        <a:bodyPr/>
        <a:lstStyle/>
        <a:p>
          <a:endParaRPr lang="ru-RU" dirty="0"/>
        </a:p>
      </dgm:t>
    </dgm:pt>
    <dgm:pt modelId="{E07C2C23-D8C2-4584-BAB7-AA48B2A04C89}" type="parTrans" cxnId="{1B8095E3-C1ED-4914-9582-86A1F5CE7207}">
      <dgm:prSet/>
      <dgm:spPr/>
      <dgm:t>
        <a:bodyPr/>
        <a:lstStyle/>
        <a:p>
          <a:endParaRPr lang="ru-RU"/>
        </a:p>
      </dgm:t>
    </dgm:pt>
    <dgm:pt modelId="{3A0B2231-676F-4FDF-B439-FF85684F89ED}" type="sibTrans" cxnId="{1B8095E3-C1ED-4914-9582-86A1F5CE7207}">
      <dgm:prSet/>
      <dgm:spPr/>
      <dgm:t>
        <a:bodyPr/>
        <a:lstStyle/>
        <a:p>
          <a:endParaRPr lang="ru-RU"/>
        </a:p>
      </dgm:t>
    </dgm:pt>
    <dgm:pt modelId="{333A60FD-8039-435F-8CAF-CC9D52A226F7}">
      <dgm:prSet phldrT="[Текст]"/>
      <dgm:spPr/>
      <dgm:t>
        <a:bodyPr/>
        <a:lstStyle/>
        <a:p>
          <a:endParaRPr lang="ru-RU" dirty="0"/>
        </a:p>
      </dgm:t>
    </dgm:pt>
    <dgm:pt modelId="{BC342913-7BBD-4A21-946B-431C0FFB6F28}" type="parTrans" cxnId="{D15C113B-FFD8-4180-989D-FCC8B6B883DA}">
      <dgm:prSet/>
      <dgm:spPr/>
      <dgm:t>
        <a:bodyPr/>
        <a:lstStyle/>
        <a:p>
          <a:endParaRPr lang="ru-RU"/>
        </a:p>
      </dgm:t>
    </dgm:pt>
    <dgm:pt modelId="{E12BC2F6-8FFA-4F4C-89C9-5F4BA31670C6}" type="sibTrans" cxnId="{D15C113B-FFD8-4180-989D-FCC8B6B883DA}">
      <dgm:prSet/>
      <dgm:spPr/>
      <dgm:t>
        <a:bodyPr/>
        <a:lstStyle/>
        <a:p>
          <a:endParaRPr lang="ru-RU"/>
        </a:p>
      </dgm:t>
    </dgm:pt>
    <dgm:pt modelId="{896CD854-DDFC-4878-B204-5ACD2BC4AE07}">
      <dgm:prSet phldrT="[Текст]" custT="1"/>
      <dgm:spPr/>
      <dgm:t>
        <a:bodyPr/>
        <a:lstStyle/>
        <a:p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Мастер – класс</a:t>
          </a:r>
          <a:endParaRPr lang="ru-RU" sz="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9FDFC8-0947-4FD0-96D9-C6C84C83E1B5}" type="parTrans" cxnId="{79BF631C-1D2C-425E-9CD5-554186AD59DC}">
      <dgm:prSet/>
      <dgm:spPr/>
      <dgm:t>
        <a:bodyPr/>
        <a:lstStyle/>
        <a:p>
          <a:endParaRPr lang="ru-RU"/>
        </a:p>
      </dgm:t>
    </dgm:pt>
    <dgm:pt modelId="{1C5EAC20-88D9-48C9-8F04-6F60A5475CF5}" type="sibTrans" cxnId="{79BF631C-1D2C-425E-9CD5-554186AD59DC}">
      <dgm:prSet/>
      <dgm:spPr/>
      <dgm:t>
        <a:bodyPr/>
        <a:lstStyle/>
        <a:p>
          <a:endParaRPr lang="ru-RU"/>
        </a:p>
      </dgm:t>
    </dgm:pt>
    <dgm:pt modelId="{57B6564D-CE92-4F5C-9778-A9328633915F}">
      <dgm:prSet phldrT="[Текст]" custT="1"/>
      <dgm:spPr/>
      <dgm:t>
        <a:bodyPr/>
        <a:lstStyle/>
        <a:p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Игротека</a:t>
          </a:r>
          <a:endParaRPr lang="ru-RU" sz="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3DC2BF-0031-4C67-892A-113EF9C1BCA4}" type="parTrans" cxnId="{1C6BD400-8466-4936-A912-B86FB3A8DD6A}">
      <dgm:prSet/>
      <dgm:spPr/>
      <dgm:t>
        <a:bodyPr/>
        <a:lstStyle/>
        <a:p>
          <a:endParaRPr lang="ru-RU"/>
        </a:p>
      </dgm:t>
    </dgm:pt>
    <dgm:pt modelId="{5BFCD123-4BD1-4EB9-9076-9A5E519F904B}" type="sibTrans" cxnId="{1C6BD400-8466-4936-A912-B86FB3A8DD6A}">
      <dgm:prSet/>
      <dgm:spPr/>
      <dgm:t>
        <a:bodyPr/>
        <a:lstStyle/>
        <a:p>
          <a:endParaRPr lang="ru-RU"/>
        </a:p>
      </dgm:t>
    </dgm:pt>
    <dgm:pt modelId="{6D489BCA-A4F8-4E7F-8E86-F000F34E6311}">
      <dgm:prSet phldrT="[Текст]" custT="1"/>
      <dgm:spPr/>
      <dgm:t>
        <a:bodyPr/>
        <a:lstStyle/>
        <a:p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Совместная проектная деятельность</a:t>
          </a:r>
          <a:endParaRPr lang="ru-RU" sz="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336F76-84BE-4DA4-8692-65AAA15C1227}" type="parTrans" cxnId="{ACE518B9-2525-49A9-902F-F9C2EDFE366D}">
      <dgm:prSet/>
      <dgm:spPr/>
      <dgm:t>
        <a:bodyPr/>
        <a:lstStyle/>
        <a:p>
          <a:endParaRPr lang="ru-RU"/>
        </a:p>
      </dgm:t>
    </dgm:pt>
    <dgm:pt modelId="{E9D931AF-B069-45C8-B38C-64803235EFA8}" type="sibTrans" cxnId="{ACE518B9-2525-49A9-902F-F9C2EDFE366D}">
      <dgm:prSet/>
      <dgm:spPr/>
      <dgm:t>
        <a:bodyPr/>
        <a:lstStyle/>
        <a:p>
          <a:endParaRPr lang="ru-RU"/>
        </a:p>
      </dgm:t>
    </dgm:pt>
    <dgm:pt modelId="{2513A677-5BCE-4F3D-BC51-B291CC1B98C2}">
      <dgm:prSet phldrT="[Текст]" custT="1"/>
      <dgm:spPr/>
      <dgm:t>
        <a:bodyPr/>
        <a:lstStyle/>
        <a:p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Онлайн рубрика</a:t>
          </a:r>
          <a:endParaRPr lang="ru-RU" sz="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6BD0E4-7C68-457F-A958-4161C6151FB1}" type="parTrans" cxnId="{6DE4BA7A-9E0D-4CCC-8A6F-EF62D0FCCF96}">
      <dgm:prSet/>
      <dgm:spPr/>
      <dgm:t>
        <a:bodyPr/>
        <a:lstStyle/>
        <a:p>
          <a:endParaRPr lang="ru-RU"/>
        </a:p>
      </dgm:t>
    </dgm:pt>
    <dgm:pt modelId="{645E3DD9-FD14-451B-B720-18BB129AE17A}" type="sibTrans" cxnId="{6DE4BA7A-9E0D-4CCC-8A6F-EF62D0FCCF96}">
      <dgm:prSet/>
      <dgm:spPr/>
      <dgm:t>
        <a:bodyPr/>
        <a:lstStyle/>
        <a:p>
          <a:endParaRPr lang="ru-RU"/>
        </a:p>
      </dgm:t>
    </dgm:pt>
    <dgm:pt modelId="{EE6436A7-D203-4938-A061-44E86CF13071}">
      <dgm:prSet phldrT="[Текст]" custT="1"/>
      <dgm:spPr/>
      <dgm:t>
        <a:bodyPr/>
        <a:lstStyle/>
        <a:p>
          <a:r>
            <a:rPr lang="ru-RU" sz="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Физкультурно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оздоровительные мероприятия</a:t>
          </a:r>
          <a:endParaRPr lang="ru-RU" sz="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4BF9DB-6A63-4539-84A9-23BE6B0D1940}" type="parTrans" cxnId="{88DB50BB-A82A-4B3D-8740-D3194E5EFEF1}">
      <dgm:prSet/>
      <dgm:spPr/>
      <dgm:t>
        <a:bodyPr/>
        <a:lstStyle/>
        <a:p>
          <a:endParaRPr lang="ru-RU"/>
        </a:p>
      </dgm:t>
    </dgm:pt>
    <dgm:pt modelId="{0C48BFA1-FE59-45E0-8D4A-2277D49A611D}" type="sibTrans" cxnId="{88DB50BB-A82A-4B3D-8740-D3194E5EFEF1}">
      <dgm:prSet/>
      <dgm:spPr/>
      <dgm:t>
        <a:bodyPr/>
        <a:lstStyle/>
        <a:p>
          <a:endParaRPr lang="ru-RU"/>
        </a:p>
      </dgm:t>
    </dgm:pt>
    <dgm:pt modelId="{705F3EF3-718D-4EAF-9A54-7763E32E3702}">
      <dgm:prSet phldrT="[Текст]" custT="1"/>
      <dgm:spPr/>
      <dgm:t>
        <a:bodyPr/>
        <a:lstStyle/>
        <a:p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Творческие мастерские</a:t>
          </a:r>
          <a:endParaRPr lang="ru-RU" sz="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434E2B-CCC1-4E03-8BD3-520F637835B2}" type="parTrans" cxnId="{8CC6AF10-FE2B-4503-9D18-53A729EDC014}">
      <dgm:prSet/>
      <dgm:spPr/>
      <dgm:t>
        <a:bodyPr/>
        <a:lstStyle/>
        <a:p>
          <a:endParaRPr lang="ru-RU"/>
        </a:p>
      </dgm:t>
    </dgm:pt>
    <dgm:pt modelId="{A1D552B1-FFEC-48D2-80BD-C2AC636225AE}" type="sibTrans" cxnId="{8CC6AF10-FE2B-4503-9D18-53A729EDC014}">
      <dgm:prSet/>
      <dgm:spPr/>
      <dgm:t>
        <a:bodyPr/>
        <a:lstStyle/>
        <a:p>
          <a:endParaRPr lang="ru-RU"/>
        </a:p>
      </dgm:t>
    </dgm:pt>
    <dgm:pt modelId="{72D4C25B-0755-4DBA-9063-68B5F1DFC09E}">
      <dgm:prSet phldrT="[Текст]" custT="1"/>
      <dgm:spPr/>
      <dgm:t>
        <a:bodyPr/>
        <a:lstStyle/>
        <a:p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Встречи с интересными людьми </a:t>
          </a:r>
          <a:endParaRPr lang="ru-RU" sz="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2CC999-B547-4179-9143-884EDA60248A}" type="parTrans" cxnId="{6A609BC9-FF06-427D-8993-70616596F88F}">
      <dgm:prSet/>
      <dgm:spPr/>
      <dgm:t>
        <a:bodyPr/>
        <a:lstStyle/>
        <a:p>
          <a:endParaRPr lang="ru-RU"/>
        </a:p>
      </dgm:t>
    </dgm:pt>
    <dgm:pt modelId="{102C0A84-8E07-47B3-8CB2-6C56ED578144}" type="sibTrans" cxnId="{6A609BC9-FF06-427D-8993-70616596F88F}">
      <dgm:prSet/>
      <dgm:spPr/>
      <dgm:t>
        <a:bodyPr/>
        <a:lstStyle/>
        <a:p>
          <a:endParaRPr lang="ru-RU"/>
        </a:p>
      </dgm:t>
    </dgm:pt>
    <dgm:pt modelId="{F086EED7-68AD-4D1F-A60B-4CD0FD8B1F2F}">
      <dgm:prSet phldrT="[Текст]" custT="1"/>
      <dgm:spPr/>
      <dgm:t>
        <a:bodyPr/>
        <a:lstStyle/>
        <a:p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Чествование ветеранов ВОВ</a:t>
          </a:r>
          <a:endParaRPr lang="ru-RU" sz="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973833-7BC1-4501-B7A3-4EA77A1ED9EF}" type="parTrans" cxnId="{FE327C6A-6514-4B20-B62A-40A0C4E09AAA}">
      <dgm:prSet/>
      <dgm:spPr/>
      <dgm:t>
        <a:bodyPr/>
        <a:lstStyle/>
        <a:p>
          <a:endParaRPr lang="ru-RU"/>
        </a:p>
      </dgm:t>
    </dgm:pt>
    <dgm:pt modelId="{31648C2F-84B9-47FA-BC3F-00B97ABFF5AB}" type="sibTrans" cxnId="{FE327C6A-6514-4B20-B62A-40A0C4E09AAA}">
      <dgm:prSet/>
      <dgm:spPr/>
      <dgm:t>
        <a:bodyPr/>
        <a:lstStyle/>
        <a:p>
          <a:endParaRPr lang="ru-RU"/>
        </a:p>
      </dgm:t>
    </dgm:pt>
    <dgm:pt modelId="{8F8C4388-EE01-4517-AD58-F21BB428D256}">
      <dgm:prSet phldrT="[Текст]" custT="1"/>
      <dgm:spPr/>
      <dgm:t>
        <a:bodyPr/>
        <a:lstStyle/>
        <a:p>
          <a:r>
            <a:rPr lang="ru-RU" sz="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Социальные и экологические акции</a:t>
          </a:r>
          <a:endParaRPr lang="ru-RU" sz="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DD8510-D9F8-4DD0-ABFE-6522BF937F79}" type="parTrans" cxnId="{6E0D2B78-D4E2-43DB-BF1F-1C0E49DECA77}">
      <dgm:prSet/>
      <dgm:spPr/>
      <dgm:t>
        <a:bodyPr/>
        <a:lstStyle/>
        <a:p>
          <a:endParaRPr lang="ru-RU"/>
        </a:p>
      </dgm:t>
    </dgm:pt>
    <dgm:pt modelId="{C841F7E6-3528-496A-B44B-6E74548A1CB0}" type="sibTrans" cxnId="{6E0D2B78-D4E2-43DB-BF1F-1C0E49DECA77}">
      <dgm:prSet/>
      <dgm:spPr/>
      <dgm:t>
        <a:bodyPr/>
        <a:lstStyle/>
        <a:p>
          <a:endParaRPr lang="ru-RU"/>
        </a:p>
      </dgm:t>
    </dgm:pt>
    <dgm:pt modelId="{0E8C10DD-CEA9-442E-976E-2D7DED8A2E77}" type="pres">
      <dgm:prSet presAssocID="{7FEB7772-17E3-45AC-8162-D03CFF48493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B0B59A-E60E-4F31-AEF2-406210BE4600}" type="pres">
      <dgm:prSet presAssocID="{A6118419-0E2D-453E-8335-766AAC0CFDC1}" presName="centerShape" presStyleLbl="node0" presStyleIdx="0" presStyleCnt="1" custScaleX="250197" custScaleY="175138" custLinFactNeighborY="0"/>
      <dgm:spPr/>
      <dgm:t>
        <a:bodyPr/>
        <a:lstStyle/>
        <a:p>
          <a:endParaRPr lang="ru-RU"/>
        </a:p>
      </dgm:t>
    </dgm:pt>
    <dgm:pt modelId="{A6CE2509-9F8A-48A4-93B0-F97EA23A35EA}" type="pres">
      <dgm:prSet presAssocID="{8A762C1F-BDEE-453A-B165-594EA1DF443A}" presName="Name9" presStyleLbl="parChTrans1D2" presStyleIdx="0" presStyleCnt="10"/>
      <dgm:spPr/>
      <dgm:t>
        <a:bodyPr/>
        <a:lstStyle/>
        <a:p>
          <a:endParaRPr lang="ru-RU"/>
        </a:p>
      </dgm:t>
    </dgm:pt>
    <dgm:pt modelId="{49437E43-C1F8-4F80-9125-1C43125FE0EF}" type="pres">
      <dgm:prSet presAssocID="{8A762C1F-BDEE-453A-B165-594EA1DF443A}" presName="connTx" presStyleLbl="parChTrans1D2" presStyleIdx="0" presStyleCnt="10"/>
      <dgm:spPr/>
      <dgm:t>
        <a:bodyPr/>
        <a:lstStyle/>
        <a:p>
          <a:endParaRPr lang="ru-RU"/>
        </a:p>
      </dgm:t>
    </dgm:pt>
    <dgm:pt modelId="{8C29621F-95A0-48DA-943A-D04913FB93B3}" type="pres">
      <dgm:prSet presAssocID="{F0DEEF76-4D83-4E60-94D6-A56496D3D14C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06E5B4-48FF-4E8F-AAC6-978227B0F36C}" type="pres">
      <dgm:prSet presAssocID="{A89FDFC8-0947-4FD0-96D9-C6C84C83E1B5}" presName="Name9" presStyleLbl="parChTrans1D2" presStyleIdx="1" presStyleCnt="10"/>
      <dgm:spPr/>
      <dgm:t>
        <a:bodyPr/>
        <a:lstStyle/>
        <a:p>
          <a:endParaRPr lang="ru-RU"/>
        </a:p>
      </dgm:t>
    </dgm:pt>
    <dgm:pt modelId="{9B5FFDBB-1001-4E31-9FF9-A30A4293B958}" type="pres">
      <dgm:prSet presAssocID="{A89FDFC8-0947-4FD0-96D9-C6C84C83E1B5}" presName="connTx" presStyleLbl="parChTrans1D2" presStyleIdx="1" presStyleCnt="10"/>
      <dgm:spPr/>
      <dgm:t>
        <a:bodyPr/>
        <a:lstStyle/>
        <a:p>
          <a:endParaRPr lang="ru-RU"/>
        </a:p>
      </dgm:t>
    </dgm:pt>
    <dgm:pt modelId="{1BE9F36E-8C0B-456B-AB39-384119DC7E83}" type="pres">
      <dgm:prSet presAssocID="{896CD854-DDFC-4878-B204-5ACD2BC4AE07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742DAB-C6FF-40D0-8052-F4D4D83FF5A6}" type="pres">
      <dgm:prSet presAssocID="{4E3DC2BF-0031-4C67-892A-113EF9C1BCA4}" presName="Name9" presStyleLbl="parChTrans1D2" presStyleIdx="2" presStyleCnt="10"/>
      <dgm:spPr/>
      <dgm:t>
        <a:bodyPr/>
        <a:lstStyle/>
        <a:p>
          <a:endParaRPr lang="ru-RU"/>
        </a:p>
      </dgm:t>
    </dgm:pt>
    <dgm:pt modelId="{69DEEF9A-96CE-49E4-B3BE-6CAAE04341FC}" type="pres">
      <dgm:prSet presAssocID="{4E3DC2BF-0031-4C67-892A-113EF9C1BCA4}" presName="connTx" presStyleLbl="parChTrans1D2" presStyleIdx="2" presStyleCnt="10"/>
      <dgm:spPr/>
      <dgm:t>
        <a:bodyPr/>
        <a:lstStyle/>
        <a:p>
          <a:endParaRPr lang="ru-RU"/>
        </a:p>
      </dgm:t>
    </dgm:pt>
    <dgm:pt modelId="{02C8168C-64D5-4503-9532-5A4190CE89EC}" type="pres">
      <dgm:prSet presAssocID="{57B6564D-CE92-4F5C-9778-A9328633915F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8313A9-29EB-4993-A220-879C81A8C9A1}" type="pres">
      <dgm:prSet presAssocID="{F2336F76-84BE-4DA4-8692-65AAA15C1227}" presName="Name9" presStyleLbl="parChTrans1D2" presStyleIdx="3" presStyleCnt="10"/>
      <dgm:spPr/>
      <dgm:t>
        <a:bodyPr/>
        <a:lstStyle/>
        <a:p>
          <a:endParaRPr lang="ru-RU"/>
        </a:p>
      </dgm:t>
    </dgm:pt>
    <dgm:pt modelId="{BF65B5A6-AA60-4E83-A16E-8200159704A3}" type="pres">
      <dgm:prSet presAssocID="{F2336F76-84BE-4DA4-8692-65AAA15C1227}" presName="connTx" presStyleLbl="parChTrans1D2" presStyleIdx="3" presStyleCnt="10"/>
      <dgm:spPr/>
      <dgm:t>
        <a:bodyPr/>
        <a:lstStyle/>
        <a:p>
          <a:endParaRPr lang="ru-RU"/>
        </a:p>
      </dgm:t>
    </dgm:pt>
    <dgm:pt modelId="{6674C35D-52DE-4502-9C01-EA6D66F833BB}" type="pres">
      <dgm:prSet presAssocID="{6D489BCA-A4F8-4E7F-8E86-F000F34E6311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F62318-D807-4FED-B26D-23777956E364}" type="pres">
      <dgm:prSet presAssocID="{486BD0E4-7C68-457F-A958-4161C6151FB1}" presName="Name9" presStyleLbl="parChTrans1D2" presStyleIdx="4" presStyleCnt="10"/>
      <dgm:spPr/>
      <dgm:t>
        <a:bodyPr/>
        <a:lstStyle/>
        <a:p>
          <a:endParaRPr lang="ru-RU"/>
        </a:p>
      </dgm:t>
    </dgm:pt>
    <dgm:pt modelId="{12C5A653-181E-40FE-8E77-0EC79A9231A5}" type="pres">
      <dgm:prSet presAssocID="{486BD0E4-7C68-457F-A958-4161C6151FB1}" presName="connTx" presStyleLbl="parChTrans1D2" presStyleIdx="4" presStyleCnt="10"/>
      <dgm:spPr/>
      <dgm:t>
        <a:bodyPr/>
        <a:lstStyle/>
        <a:p>
          <a:endParaRPr lang="ru-RU"/>
        </a:p>
      </dgm:t>
    </dgm:pt>
    <dgm:pt modelId="{CBF1A302-F5EB-41E3-9C33-883A7F2B575B}" type="pres">
      <dgm:prSet presAssocID="{2513A677-5BCE-4F3D-BC51-B291CC1B98C2}" presName="node" presStyleLbl="node1" presStyleIdx="4" presStyleCnt="10" custRadScaleRad="100492" custRadScaleInc="-10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18F1CF-25BA-4BA6-AC69-0C8F28391E1B}" type="pres">
      <dgm:prSet presAssocID="{AE4BF9DB-6A63-4539-84A9-23BE6B0D1940}" presName="Name9" presStyleLbl="parChTrans1D2" presStyleIdx="5" presStyleCnt="10"/>
      <dgm:spPr/>
      <dgm:t>
        <a:bodyPr/>
        <a:lstStyle/>
        <a:p>
          <a:endParaRPr lang="ru-RU"/>
        </a:p>
      </dgm:t>
    </dgm:pt>
    <dgm:pt modelId="{2F100771-FC8F-4D29-AE05-33F10C1D4226}" type="pres">
      <dgm:prSet presAssocID="{AE4BF9DB-6A63-4539-84A9-23BE6B0D1940}" presName="connTx" presStyleLbl="parChTrans1D2" presStyleIdx="5" presStyleCnt="10"/>
      <dgm:spPr/>
      <dgm:t>
        <a:bodyPr/>
        <a:lstStyle/>
        <a:p>
          <a:endParaRPr lang="ru-RU"/>
        </a:p>
      </dgm:t>
    </dgm:pt>
    <dgm:pt modelId="{D7D206D1-670F-43C4-9A8D-D7D3545F16D9}" type="pres">
      <dgm:prSet presAssocID="{EE6436A7-D203-4938-A061-44E86CF13071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FF82A-EBFB-4B62-9C3E-CE5AFAF2B132}" type="pres">
      <dgm:prSet presAssocID="{C0434E2B-CCC1-4E03-8BD3-520F637835B2}" presName="Name9" presStyleLbl="parChTrans1D2" presStyleIdx="6" presStyleCnt="10"/>
      <dgm:spPr/>
      <dgm:t>
        <a:bodyPr/>
        <a:lstStyle/>
        <a:p>
          <a:endParaRPr lang="ru-RU"/>
        </a:p>
      </dgm:t>
    </dgm:pt>
    <dgm:pt modelId="{B552F3FD-0A46-43A0-B3B3-58524A1D4F05}" type="pres">
      <dgm:prSet presAssocID="{C0434E2B-CCC1-4E03-8BD3-520F637835B2}" presName="connTx" presStyleLbl="parChTrans1D2" presStyleIdx="6" presStyleCnt="10"/>
      <dgm:spPr/>
      <dgm:t>
        <a:bodyPr/>
        <a:lstStyle/>
        <a:p>
          <a:endParaRPr lang="ru-RU"/>
        </a:p>
      </dgm:t>
    </dgm:pt>
    <dgm:pt modelId="{CF0ED791-EA11-49E2-AAB6-C168B86CB134}" type="pres">
      <dgm:prSet presAssocID="{705F3EF3-718D-4EAF-9A54-7763E32E3702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734428-3FFD-48B4-99D2-23CC409B0DC9}" type="pres">
      <dgm:prSet presAssocID="{B42CC999-B547-4179-9143-884EDA60248A}" presName="Name9" presStyleLbl="parChTrans1D2" presStyleIdx="7" presStyleCnt="10"/>
      <dgm:spPr/>
      <dgm:t>
        <a:bodyPr/>
        <a:lstStyle/>
        <a:p>
          <a:endParaRPr lang="ru-RU"/>
        </a:p>
      </dgm:t>
    </dgm:pt>
    <dgm:pt modelId="{06B17736-E57B-40F6-A496-DFC5EA37707C}" type="pres">
      <dgm:prSet presAssocID="{B42CC999-B547-4179-9143-884EDA60248A}" presName="connTx" presStyleLbl="parChTrans1D2" presStyleIdx="7" presStyleCnt="10"/>
      <dgm:spPr/>
      <dgm:t>
        <a:bodyPr/>
        <a:lstStyle/>
        <a:p>
          <a:endParaRPr lang="ru-RU"/>
        </a:p>
      </dgm:t>
    </dgm:pt>
    <dgm:pt modelId="{F78F111D-D930-4626-BC46-317DB1E6E6AD}" type="pres">
      <dgm:prSet presAssocID="{72D4C25B-0755-4DBA-9063-68B5F1DFC09E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33BB76-B9CF-4365-BA6D-EF6DBEE41202}" type="pres">
      <dgm:prSet presAssocID="{87973833-7BC1-4501-B7A3-4EA77A1ED9EF}" presName="Name9" presStyleLbl="parChTrans1D2" presStyleIdx="8" presStyleCnt="10"/>
      <dgm:spPr/>
      <dgm:t>
        <a:bodyPr/>
        <a:lstStyle/>
        <a:p>
          <a:endParaRPr lang="ru-RU"/>
        </a:p>
      </dgm:t>
    </dgm:pt>
    <dgm:pt modelId="{E4FC945B-062E-4C1B-BD67-E4C39E220ED9}" type="pres">
      <dgm:prSet presAssocID="{87973833-7BC1-4501-B7A3-4EA77A1ED9EF}" presName="connTx" presStyleLbl="parChTrans1D2" presStyleIdx="8" presStyleCnt="10"/>
      <dgm:spPr/>
      <dgm:t>
        <a:bodyPr/>
        <a:lstStyle/>
        <a:p>
          <a:endParaRPr lang="ru-RU"/>
        </a:p>
      </dgm:t>
    </dgm:pt>
    <dgm:pt modelId="{84043027-D60B-4259-AD8F-EF9D180ED289}" type="pres">
      <dgm:prSet presAssocID="{F086EED7-68AD-4D1F-A60B-4CD0FD8B1F2F}" presName="node" presStyleLbl="node1" presStyleIdx="8" presStyleCnt="10" custRadScaleRad="100775" custRadScaleInc="83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302610-85D7-428B-B64F-CB9774BD98AE}" type="pres">
      <dgm:prSet presAssocID="{AEDD8510-D9F8-4DD0-ABFE-6522BF937F79}" presName="Name9" presStyleLbl="parChTrans1D2" presStyleIdx="9" presStyleCnt="10"/>
      <dgm:spPr/>
      <dgm:t>
        <a:bodyPr/>
        <a:lstStyle/>
        <a:p>
          <a:endParaRPr lang="ru-RU"/>
        </a:p>
      </dgm:t>
    </dgm:pt>
    <dgm:pt modelId="{BF0B735D-4D7A-43C9-A1CF-F1C51FE518F6}" type="pres">
      <dgm:prSet presAssocID="{AEDD8510-D9F8-4DD0-ABFE-6522BF937F79}" presName="connTx" presStyleLbl="parChTrans1D2" presStyleIdx="9" presStyleCnt="10"/>
      <dgm:spPr/>
      <dgm:t>
        <a:bodyPr/>
        <a:lstStyle/>
        <a:p>
          <a:endParaRPr lang="ru-RU"/>
        </a:p>
      </dgm:t>
    </dgm:pt>
    <dgm:pt modelId="{1C621262-DCB7-4192-B190-79D6B52FD3F2}" type="pres">
      <dgm:prSet presAssocID="{8F8C4388-EE01-4517-AD58-F21BB428D256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5F95FA-5BC1-4BB1-B1DA-14B7FB281EC9}" type="presOf" srcId="{705F3EF3-718D-4EAF-9A54-7763E32E3702}" destId="{CF0ED791-EA11-49E2-AAB6-C168B86CB134}" srcOrd="0" destOrd="0" presId="urn:microsoft.com/office/officeart/2005/8/layout/radial1"/>
    <dgm:cxn modelId="{9891BF6E-AF56-4138-9C6E-A2CFFD414B93}" type="presOf" srcId="{F086EED7-68AD-4D1F-A60B-4CD0FD8B1F2F}" destId="{84043027-D60B-4259-AD8F-EF9D180ED289}" srcOrd="0" destOrd="0" presId="urn:microsoft.com/office/officeart/2005/8/layout/radial1"/>
    <dgm:cxn modelId="{306CB9D1-ABD2-42B0-8782-2AF71F852E45}" type="presOf" srcId="{486BD0E4-7C68-457F-A958-4161C6151FB1}" destId="{12C5A653-181E-40FE-8E77-0EC79A9231A5}" srcOrd="1" destOrd="0" presId="urn:microsoft.com/office/officeart/2005/8/layout/radial1"/>
    <dgm:cxn modelId="{6E0D2B78-D4E2-43DB-BF1F-1C0E49DECA77}" srcId="{A6118419-0E2D-453E-8335-766AAC0CFDC1}" destId="{8F8C4388-EE01-4517-AD58-F21BB428D256}" srcOrd="9" destOrd="0" parTransId="{AEDD8510-D9F8-4DD0-ABFE-6522BF937F79}" sibTransId="{C841F7E6-3528-496A-B44B-6E74548A1CB0}"/>
    <dgm:cxn modelId="{8BD3AD9B-8C7C-4029-888B-B100F18E382B}" type="presOf" srcId="{AEDD8510-D9F8-4DD0-ABFE-6522BF937F79}" destId="{9A302610-85D7-428B-B64F-CB9774BD98AE}" srcOrd="0" destOrd="0" presId="urn:microsoft.com/office/officeart/2005/8/layout/radial1"/>
    <dgm:cxn modelId="{38FDFB02-D771-4B34-A848-7A153748F3A4}" type="presOf" srcId="{C0434E2B-CCC1-4E03-8BD3-520F637835B2}" destId="{028FF82A-EBFB-4B62-9C3E-CE5AFAF2B132}" srcOrd="0" destOrd="0" presId="urn:microsoft.com/office/officeart/2005/8/layout/radial1"/>
    <dgm:cxn modelId="{ACE518B9-2525-49A9-902F-F9C2EDFE366D}" srcId="{A6118419-0E2D-453E-8335-766AAC0CFDC1}" destId="{6D489BCA-A4F8-4E7F-8E86-F000F34E6311}" srcOrd="3" destOrd="0" parTransId="{F2336F76-84BE-4DA4-8692-65AAA15C1227}" sibTransId="{E9D931AF-B069-45C8-B38C-64803235EFA8}"/>
    <dgm:cxn modelId="{896B94FF-7E67-4D3F-B77B-9ED8AD7A28FE}" type="presOf" srcId="{87973833-7BC1-4501-B7A3-4EA77A1ED9EF}" destId="{E4FC945B-062E-4C1B-BD67-E4C39E220ED9}" srcOrd="1" destOrd="0" presId="urn:microsoft.com/office/officeart/2005/8/layout/radial1"/>
    <dgm:cxn modelId="{6A12AF02-9B1E-4CBD-9EEB-2E6A03B11606}" type="presOf" srcId="{F2336F76-84BE-4DA4-8692-65AAA15C1227}" destId="{798313A9-29EB-4993-A220-879C81A8C9A1}" srcOrd="0" destOrd="0" presId="urn:microsoft.com/office/officeart/2005/8/layout/radial1"/>
    <dgm:cxn modelId="{79BF631C-1D2C-425E-9CD5-554186AD59DC}" srcId="{A6118419-0E2D-453E-8335-766AAC0CFDC1}" destId="{896CD854-DDFC-4878-B204-5ACD2BC4AE07}" srcOrd="1" destOrd="0" parTransId="{A89FDFC8-0947-4FD0-96D9-C6C84C83E1B5}" sibTransId="{1C5EAC20-88D9-48C9-8F04-6F60A5475CF5}"/>
    <dgm:cxn modelId="{C2741876-977D-442D-8DA3-AAB638DAE884}" type="presOf" srcId="{F2336F76-84BE-4DA4-8692-65AAA15C1227}" destId="{BF65B5A6-AA60-4E83-A16E-8200159704A3}" srcOrd="1" destOrd="0" presId="urn:microsoft.com/office/officeart/2005/8/layout/radial1"/>
    <dgm:cxn modelId="{C992C2A3-AA16-441E-AB97-E65F4DBA904A}" type="presOf" srcId="{A89FDFC8-0947-4FD0-96D9-C6C84C83E1B5}" destId="{9B5FFDBB-1001-4E31-9FF9-A30A4293B958}" srcOrd="1" destOrd="0" presId="urn:microsoft.com/office/officeart/2005/8/layout/radial1"/>
    <dgm:cxn modelId="{5519B36D-BDE8-4D39-9CDD-EE7D80C30094}" type="presOf" srcId="{87973833-7BC1-4501-B7A3-4EA77A1ED9EF}" destId="{1633BB76-B9CF-4365-BA6D-EF6DBEE41202}" srcOrd="0" destOrd="0" presId="urn:microsoft.com/office/officeart/2005/8/layout/radial1"/>
    <dgm:cxn modelId="{15F99DC9-A4AC-4356-9B1A-B4AEFEB02981}" type="presOf" srcId="{8F8C4388-EE01-4517-AD58-F21BB428D256}" destId="{1C621262-DCB7-4192-B190-79D6B52FD3F2}" srcOrd="0" destOrd="0" presId="urn:microsoft.com/office/officeart/2005/8/layout/radial1"/>
    <dgm:cxn modelId="{BF469112-1BCE-4CD9-A62E-074BA66D1B3F}" type="presOf" srcId="{AE4BF9DB-6A63-4539-84A9-23BE6B0D1940}" destId="{2F100771-FC8F-4D29-AE05-33F10C1D4226}" srcOrd="1" destOrd="0" presId="urn:microsoft.com/office/officeart/2005/8/layout/radial1"/>
    <dgm:cxn modelId="{FE327C6A-6514-4B20-B62A-40A0C4E09AAA}" srcId="{A6118419-0E2D-453E-8335-766AAC0CFDC1}" destId="{F086EED7-68AD-4D1F-A60B-4CD0FD8B1F2F}" srcOrd="8" destOrd="0" parTransId="{87973833-7BC1-4501-B7A3-4EA77A1ED9EF}" sibTransId="{31648C2F-84B9-47FA-BC3F-00B97ABFF5AB}"/>
    <dgm:cxn modelId="{1B8095E3-C1ED-4914-9582-86A1F5CE7207}" srcId="{7FEB7772-17E3-45AC-8162-D03CFF48493D}" destId="{95964E60-88D2-4C75-BB2C-8E3DCA71E42F}" srcOrd="1" destOrd="0" parTransId="{E07C2C23-D8C2-4584-BAB7-AA48B2A04C89}" sibTransId="{3A0B2231-676F-4FDF-B439-FF85684F89ED}"/>
    <dgm:cxn modelId="{CB4B40BB-5325-4BF7-B64B-215828844988}" type="presOf" srcId="{A89FDFC8-0947-4FD0-96D9-C6C84C83E1B5}" destId="{4406E5B4-48FF-4E8F-AAC6-978227B0F36C}" srcOrd="0" destOrd="0" presId="urn:microsoft.com/office/officeart/2005/8/layout/radial1"/>
    <dgm:cxn modelId="{D70123A8-833C-4F12-8050-3AA40DD808D4}" srcId="{A6118419-0E2D-453E-8335-766AAC0CFDC1}" destId="{F0DEEF76-4D83-4E60-94D6-A56496D3D14C}" srcOrd="0" destOrd="0" parTransId="{8A762C1F-BDEE-453A-B165-594EA1DF443A}" sibTransId="{EDFA945B-039C-4A72-9238-77D7A1B7D2F8}"/>
    <dgm:cxn modelId="{3688E9C6-873E-477D-BDD9-63B8A314468A}" type="presOf" srcId="{2513A677-5BCE-4F3D-BC51-B291CC1B98C2}" destId="{CBF1A302-F5EB-41E3-9C33-883A7F2B575B}" srcOrd="0" destOrd="0" presId="urn:microsoft.com/office/officeart/2005/8/layout/radial1"/>
    <dgm:cxn modelId="{6509BB9E-E68E-4C9C-B421-80FF44D9060A}" type="presOf" srcId="{6D489BCA-A4F8-4E7F-8E86-F000F34E6311}" destId="{6674C35D-52DE-4502-9C01-EA6D66F833BB}" srcOrd="0" destOrd="0" presId="urn:microsoft.com/office/officeart/2005/8/layout/radial1"/>
    <dgm:cxn modelId="{21305866-EDBA-4126-BAC6-F7DA7EC1F32D}" type="presOf" srcId="{AE4BF9DB-6A63-4539-84A9-23BE6B0D1940}" destId="{CC18F1CF-25BA-4BA6-AC69-0C8F28391E1B}" srcOrd="0" destOrd="0" presId="urn:microsoft.com/office/officeart/2005/8/layout/radial1"/>
    <dgm:cxn modelId="{AB7DFB67-525F-4795-9918-CB992AD0B838}" type="presOf" srcId="{57B6564D-CE92-4F5C-9778-A9328633915F}" destId="{02C8168C-64D5-4503-9532-5A4190CE89EC}" srcOrd="0" destOrd="0" presId="urn:microsoft.com/office/officeart/2005/8/layout/radial1"/>
    <dgm:cxn modelId="{21B18695-D586-4B8E-ADA7-F2CE62992F22}" type="presOf" srcId="{486BD0E4-7C68-457F-A958-4161C6151FB1}" destId="{9CF62318-D807-4FED-B26D-23777956E364}" srcOrd="0" destOrd="0" presId="urn:microsoft.com/office/officeart/2005/8/layout/radial1"/>
    <dgm:cxn modelId="{70AE2AAD-5F95-4253-B17A-C390C9FAEFBB}" type="presOf" srcId="{EE6436A7-D203-4938-A061-44E86CF13071}" destId="{D7D206D1-670F-43C4-9A8D-D7D3545F16D9}" srcOrd="0" destOrd="0" presId="urn:microsoft.com/office/officeart/2005/8/layout/radial1"/>
    <dgm:cxn modelId="{75359C94-472C-40F3-91C9-4EE65A3E043E}" type="presOf" srcId="{7FEB7772-17E3-45AC-8162-D03CFF48493D}" destId="{0E8C10DD-CEA9-442E-976E-2D7DED8A2E77}" srcOrd="0" destOrd="0" presId="urn:microsoft.com/office/officeart/2005/8/layout/radial1"/>
    <dgm:cxn modelId="{747DB584-FB88-4F07-A5A8-7C1AD4213DE8}" type="presOf" srcId="{AEDD8510-D9F8-4DD0-ABFE-6522BF937F79}" destId="{BF0B735D-4D7A-43C9-A1CF-F1C51FE518F6}" srcOrd="1" destOrd="0" presId="urn:microsoft.com/office/officeart/2005/8/layout/radial1"/>
    <dgm:cxn modelId="{6DE4BA7A-9E0D-4CCC-8A6F-EF62D0FCCF96}" srcId="{A6118419-0E2D-453E-8335-766AAC0CFDC1}" destId="{2513A677-5BCE-4F3D-BC51-B291CC1B98C2}" srcOrd="4" destOrd="0" parTransId="{486BD0E4-7C68-457F-A958-4161C6151FB1}" sibTransId="{645E3DD9-FD14-451B-B720-18BB129AE17A}"/>
    <dgm:cxn modelId="{88DB50BB-A82A-4B3D-8740-D3194E5EFEF1}" srcId="{A6118419-0E2D-453E-8335-766AAC0CFDC1}" destId="{EE6436A7-D203-4938-A061-44E86CF13071}" srcOrd="5" destOrd="0" parTransId="{AE4BF9DB-6A63-4539-84A9-23BE6B0D1940}" sibTransId="{0C48BFA1-FE59-45E0-8D4A-2277D49A611D}"/>
    <dgm:cxn modelId="{1C6BD400-8466-4936-A912-B86FB3A8DD6A}" srcId="{A6118419-0E2D-453E-8335-766AAC0CFDC1}" destId="{57B6564D-CE92-4F5C-9778-A9328633915F}" srcOrd="2" destOrd="0" parTransId="{4E3DC2BF-0031-4C67-892A-113EF9C1BCA4}" sibTransId="{5BFCD123-4BD1-4EB9-9076-9A5E519F904B}"/>
    <dgm:cxn modelId="{FBAFF6FB-C679-40CC-B669-514E7A75481D}" type="presOf" srcId="{896CD854-DDFC-4878-B204-5ACD2BC4AE07}" destId="{1BE9F36E-8C0B-456B-AB39-384119DC7E83}" srcOrd="0" destOrd="0" presId="urn:microsoft.com/office/officeart/2005/8/layout/radial1"/>
    <dgm:cxn modelId="{614F0671-E3A4-49D7-BEEB-28F3B139B91A}" type="presOf" srcId="{B42CC999-B547-4179-9143-884EDA60248A}" destId="{98734428-3FFD-48B4-99D2-23CC409B0DC9}" srcOrd="0" destOrd="0" presId="urn:microsoft.com/office/officeart/2005/8/layout/radial1"/>
    <dgm:cxn modelId="{0E8B345B-307A-463B-8C18-B80B2A4D03C7}" type="presOf" srcId="{A6118419-0E2D-453E-8335-766AAC0CFDC1}" destId="{98B0B59A-E60E-4F31-AEF2-406210BE4600}" srcOrd="0" destOrd="0" presId="urn:microsoft.com/office/officeart/2005/8/layout/radial1"/>
    <dgm:cxn modelId="{D15C113B-FFD8-4180-989D-FCC8B6B883DA}" srcId="{7FEB7772-17E3-45AC-8162-D03CFF48493D}" destId="{333A60FD-8039-435F-8CAF-CC9D52A226F7}" srcOrd="2" destOrd="0" parTransId="{BC342913-7BBD-4A21-946B-431C0FFB6F28}" sibTransId="{E12BC2F6-8FFA-4F4C-89C9-5F4BA31670C6}"/>
    <dgm:cxn modelId="{E55516F7-DF82-4C9F-8131-16052B9969C2}" type="presOf" srcId="{C0434E2B-CCC1-4E03-8BD3-520F637835B2}" destId="{B552F3FD-0A46-43A0-B3B3-58524A1D4F05}" srcOrd="1" destOrd="0" presId="urn:microsoft.com/office/officeart/2005/8/layout/radial1"/>
    <dgm:cxn modelId="{735758BE-EDA7-4AA7-B541-990AB858A0BA}" type="presOf" srcId="{72D4C25B-0755-4DBA-9063-68B5F1DFC09E}" destId="{F78F111D-D930-4626-BC46-317DB1E6E6AD}" srcOrd="0" destOrd="0" presId="urn:microsoft.com/office/officeart/2005/8/layout/radial1"/>
    <dgm:cxn modelId="{05D153AC-501D-4313-9896-013AE6405265}" type="presOf" srcId="{4E3DC2BF-0031-4C67-892A-113EF9C1BCA4}" destId="{69DEEF9A-96CE-49E4-B3BE-6CAAE04341FC}" srcOrd="1" destOrd="0" presId="urn:microsoft.com/office/officeart/2005/8/layout/radial1"/>
    <dgm:cxn modelId="{4A6794D0-6C2A-44F0-AD33-B4FF49BA28A5}" srcId="{7FEB7772-17E3-45AC-8162-D03CFF48493D}" destId="{A6118419-0E2D-453E-8335-766AAC0CFDC1}" srcOrd="0" destOrd="0" parTransId="{EECDB473-5867-45D9-8267-809A6E22FB64}" sibTransId="{7FB080B4-C4E6-41D1-8B94-383D7C851906}"/>
    <dgm:cxn modelId="{AD96D843-7D25-49AC-A9F0-C565D6AA8BB5}" type="presOf" srcId="{B42CC999-B547-4179-9143-884EDA60248A}" destId="{06B17736-E57B-40F6-A496-DFC5EA37707C}" srcOrd="1" destOrd="0" presId="urn:microsoft.com/office/officeart/2005/8/layout/radial1"/>
    <dgm:cxn modelId="{8CC6AF10-FE2B-4503-9D18-53A729EDC014}" srcId="{A6118419-0E2D-453E-8335-766AAC0CFDC1}" destId="{705F3EF3-718D-4EAF-9A54-7763E32E3702}" srcOrd="6" destOrd="0" parTransId="{C0434E2B-CCC1-4E03-8BD3-520F637835B2}" sibTransId="{A1D552B1-FFEC-48D2-80BD-C2AC636225AE}"/>
    <dgm:cxn modelId="{6CB29DFF-8A7F-4684-B440-C58220D1E57F}" type="presOf" srcId="{F0DEEF76-4D83-4E60-94D6-A56496D3D14C}" destId="{8C29621F-95A0-48DA-943A-D04913FB93B3}" srcOrd="0" destOrd="0" presId="urn:microsoft.com/office/officeart/2005/8/layout/radial1"/>
    <dgm:cxn modelId="{143BFC2A-99B6-4751-8F31-ED2EEAFC83C1}" type="presOf" srcId="{4E3DC2BF-0031-4C67-892A-113EF9C1BCA4}" destId="{1F742DAB-C6FF-40D0-8052-F4D4D83FF5A6}" srcOrd="0" destOrd="0" presId="urn:microsoft.com/office/officeart/2005/8/layout/radial1"/>
    <dgm:cxn modelId="{6A609BC9-FF06-427D-8993-70616596F88F}" srcId="{A6118419-0E2D-453E-8335-766AAC0CFDC1}" destId="{72D4C25B-0755-4DBA-9063-68B5F1DFC09E}" srcOrd="7" destOrd="0" parTransId="{B42CC999-B547-4179-9143-884EDA60248A}" sibTransId="{102C0A84-8E07-47B3-8CB2-6C56ED578144}"/>
    <dgm:cxn modelId="{F6BA6CF0-BCF1-4609-85EB-40B6F2F1E084}" type="presOf" srcId="{8A762C1F-BDEE-453A-B165-594EA1DF443A}" destId="{49437E43-C1F8-4F80-9125-1C43125FE0EF}" srcOrd="1" destOrd="0" presId="urn:microsoft.com/office/officeart/2005/8/layout/radial1"/>
    <dgm:cxn modelId="{5DB8CE40-B8A1-4B8E-BD43-80F2B68E88B1}" type="presOf" srcId="{8A762C1F-BDEE-453A-B165-594EA1DF443A}" destId="{A6CE2509-9F8A-48A4-93B0-F97EA23A35EA}" srcOrd="0" destOrd="0" presId="urn:microsoft.com/office/officeart/2005/8/layout/radial1"/>
    <dgm:cxn modelId="{6DBD3D24-9C23-4C2A-8DE1-ACE8A4DCFE8A}" type="presParOf" srcId="{0E8C10DD-CEA9-442E-976E-2D7DED8A2E77}" destId="{98B0B59A-E60E-4F31-AEF2-406210BE4600}" srcOrd="0" destOrd="0" presId="urn:microsoft.com/office/officeart/2005/8/layout/radial1"/>
    <dgm:cxn modelId="{1D3EE5FC-B9FE-4E8B-9B82-0CE2969BA330}" type="presParOf" srcId="{0E8C10DD-CEA9-442E-976E-2D7DED8A2E77}" destId="{A6CE2509-9F8A-48A4-93B0-F97EA23A35EA}" srcOrd="1" destOrd="0" presId="urn:microsoft.com/office/officeart/2005/8/layout/radial1"/>
    <dgm:cxn modelId="{0AB258F3-6849-4AB8-BF9F-855D5E39CBBB}" type="presParOf" srcId="{A6CE2509-9F8A-48A4-93B0-F97EA23A35EA}" destId="{49437E43-C1F8-4F80-9125-1C43125FE0EF}" srcOrd="0" destOrd="0" presId="urn:microsoft.com/office/officeart/2005/8/layout/radial1"/>
    <dgm:cxn modelId="{2A0ADD3A-7308-44F9-87F7-E9EFCC0AAC98}" type="presParOf" srcId="{0E8C10DD-CEA9-442E-976E-2D7DED8A2E77}" destId="{8C29621F-95A0-48DA-943A-D04913FB93B3}" srcOrd="2" destOrd="0" presId="urn:microsoft.com/office/officeart/2005/8/layout/radial1"/>
    <dgm:cxn modelId="{3D6B44EB-F4AA-456C-A35A-D2F5714B28E5}" type="presParOf" srcId="{0E8C10DD-CEA9-442E-976E-2D7DED8A2E77}" destId="{4406E5B4-48FF-4E8F-AAC6-978227B0F36C}" srcOrd="3" destOrd="0" presId="urn:microsoft.com/office/officeart/2005/8/layout/radial1"/>
    <dgm:cxn modelId="{865DFCF8-7A25-4141-854D-661C223B44A0}" type="presParOf" srcId="{4406E5B4-48FF-4E8F-AAC6-978227B0F36C}" destId="{9B5FFDBB-1001-4E31-9FF9-A30A4293B958}" srcOrd="0" destOrd="0" presId="urn:microsoft.com/office/officeart/2005/8/layout/radial1"/>
    <dgm:cxn modelId="{9325FB68-746C-4327-BD8E-7273C1D4E932}" type="presParOf" srcId="{0E8C10DD-CEA9-442E-976E-2D7DED8A2E77}" destId="{1BE9F36E-8C0B-456B-AB39-384119DC7E83}" srcOrd="4" destOrd="0" presId="urn:microsoft.com/office/officeart/2005/8/layout/radial1"/>
    <dgm:cxn modelId="{EA88F550-8C09-43E3-8731-A0D2C36ADDAC}" type="presParOf" srcId="{0E8C10DD-CEA9-442E-976E-2D7DED8A2E77}" destId="{1F742DAB-C6FF-40D0-8052-F4D4D83FF5A6}" srcOrd="5" destOrd="0" presId="urn:microsoft.com/office/officeart/2005/8/layout/radial1"/>
    <dgm:cxn modelId="{AD1A1CB1-735A-4BB2-A70A-669A929F77A3}" type="presParOf" srcId="{1F742DAB-C6FF-40D0-8052-F4D4D83FF5A6}" destId="{69DEEF9A-96CE-49E4-B3BE-6CAAE04341FC}" srcOrd="0" destOrd="0" presId="urn:microsoft.com/office/officeart/2005/8/layout/radial1"/>
    <dgm:cxn modelId="{629E22B3-27DD-47C5-81B8-8608B462C07B}" type="presParOf" srcId="{0E8C10DD-CEA9-442E-976E-2D7DED8A2E77}" destId="{02C8168C-64D5-4503-9532-5A4190CE89EC}" srcOrd="6" destOrd="0" presId="urn:microsoft.com/office/officeart/2005/8/layout/radial1"/>
    <dgm:cxn modelId="{E411B410-DC4F-429D-B07D-23F86FE75561}" type="presParOf" srcId="{0E8C10DD-CEA9-442E-976E-2D7DED8A2E77}" destId="{798313A9-29EB-4993-A220-879C81A8C9A1}" srcOrd="7" destOrd="0" presId="urn:microsoft.com/office/officeart/2005/8/layout/radial1"/>
    <dgm:cxn modelId="{A706B5FD-EF5D-4450-A81D-14D299B13D05}" type="presParOf" srcId="{798313A9-29EB-4993-A220-879C81A8C9A1}" destId="{BF65B5A6-AA60-4E83-A16E-8200159704A3}" srcOrd="0" destOrd="0" presId="urn:microsoft.com/office/officeart/2005/8/layout/radial1"/>
    <dgm:cxn modelId="{69915B5D-1C43-4D94-9138-8FD965CEA064}" type="presParOf" srcId="{0E8C10DD-CEA9-442E-976E-2D7DED8A2E77}" destId="{6674C35D-52DE-4502-9C01-EA6D66F833BB}" srcOrd="8" destOrd="0" presId="urn:microsoft.com/office/officeart/2005/8/layout/radial1"/>
    <dgm:cxn modelId="{A61B04FF-14E3-4B24-8F8C-40CDBF2C3C54}" type="presParOf" srcId="{0E8C10DD-CEA9-442E-976E-2D7DED8A2E77}" destId="{9CF62318-D807-4FED-B26D-23777956E364}" srcOrd="9" destOrd="0" presId="urn:microsoft.com/office/officeart/2005/8/layout/radial1"/>
    <dgm:cxn modelId="{5D5786EC-A02B-489B-AAC9-503F16469F4B}" type="presParOf" srcId="{9CF62318-D807-4FED-B26D-23777956E364}" destId="{12C5A653-181E-40FE-8E77-0EC79A9231A5}" srcOrd="0" destOrd="0" presId="urn:microsoft.com/office/officeart/2005/8/layout/radial1"/>
    <dgm:cxn modelId="{C6665C8C-D849-4904-A47F-117ABF030122}" type="presParOf" srcId="{0E8C10DD-CEA9-442E-976E-2D7DED8A2E77}" destId="{CBF1A302-F5EB-41E3-9C33-883A7F2B575B}" srcOrd="10" destOrd="0" presId="urn:microsoft.com/office/officeart/2005/8/layout/radial1"/>
    <dgm:cxn modelId="{6AF65129-F522-48F0-910F-0A461E3E4F07}" type="presParOf" srcId="{0E8C10DD-CEA9-442E-976E-2D7DED8A2E77}" destId="{CC18F1CF-25BA-4BA6-AC69-0C8F28391E1B}" srcOrd="11" destOrd="0" presId="urn:microsoft.com/office/officeart/2005/8/layout/radial1"/>
    <dgm:cxn modelId="{E9E7974B-9154-4F4F-A4F2-401EAB22C7D1}" type="presParOf" srcId="{CC18F1CF-25BA-4BA6-AC69-0C8F28391E1B}" destId="{2F100771-FC8F-4D29-AE05-33F10C1D4226}" srcOrd="0" destOrd="0" presId="urn:microsoft.com/office/officeart/2005/8/layout/radial1"/>
    <dgm:cxn modelId="{508F73C2-C2CA-4F11-874E-EF04C3839534}" type="presParOf" srcId="{0E8C10DD-CEA9-442E-976E-2D7DED8A2E77}" destId="{D7D206D1-670F-43C4-9A8D-D7D3545F16D9}" srcOrd="12" destOrd="0" presId="urn:microsoft.com/office/officeart/2005/8/layout/radial1"/>
    <dgm:cxn modelId="{92B3F630-4E96-430C-A6FA-1B4545B68A62}" type="presParOf" srcId="{0E8C10DD-CEA9-442E-976E-2D7DED8A2E77}" destId="{028FF82A-EBFB-4B62-9C3E-CE5AFAF2B132}" srcOrd="13" destOrd="0" presId="urn:microsoft.com/office/officeart/2005/8/layout/radial1"/>
    <dgm:cxn modelId="{2B1F7869-1350-42DB-B3E9-0FC2CE0D4115}" type="presParOf" srcId="{028FF82A-EBFB-4B62-9C3E-CE5AFAF2B132}" destId="{B552F3FD-0A46-43A0-B3B3-58524A1D4F05}" srcOrd="0" destOrd="0" presId="urn:microsoft.com/office/officeart/2005/8/layout/radial1"/>
    <dgm:cxn modelId="{73D69673-35C4-4C5C-A7BD-A5D2E74BA586}" type="presParOf" srcId="{0E8C10DD-CEA9-442E-976E-2D7DED8A2E77}" destId="{CF0ED791-EA11-49E2-AAB6-C168B86CB134}" srcOrd="14" destOrd="0" presId="urn:microsoft.com/office/officeart/2005/8/layout/radial1"/>
    <dgm:cxn modelId="{A8624EFB-AB54-4FB6-9229-9B09B541498B}" type="presParOf" srcId="{0E8C10DD-CEA9-442E-976E-2D7DED8A2E77}" destId="{98734428-3FFD-48B4-99D2-23CC409B0DC9}" srcOrd="15" destOrd="0" presId="urn:microsoft.com/office/officeart/2005/8/layout/radial1"/>
    <dgm:cxn modelId="{A25CDD66-8227-487C-8F1C-F5852D6EEA84}" type="presParOf" srcId="{98734428-3FFD-48B4-99D2-23CC409B0DC9}" destId="{06B17736-E57B-40F6-A496-DFC5EA37707C}" srcOrd="0" destOrd="0" presId="urn:microsoft.com/office/officeart/2005/8/layout/radial1"/>
    <dgm:cxn modelId="{17566E65-B0F6-4BA4-9081-91978AFF1455}" type="presParOf" srcId="{0E8C10DD-CEA9-442E-976E-2D7DED8A2E77}" destId="{F78F111D-D930-4626-BC46-317DB1E6E6AD}" srcOrd="16" destOrd="0" presId="urn:microsoft.com/office/officeart/2005/8/layout/radial1"/>
    <dgm:cxn modelId="{7352E582-37D8-4079-87F2-AECFCD01272D}" type="presParOf" srcId="{0E8C10DD-CEA9-442E-976E-2D7DED8A2E77}" destId="{1633BB76-B9CF-4365-BA6D-EF6DBEE41202}" srcOrd="17" destOrd="0" presId="urn:microsoft.com/office/officeart/2005/8/layout/radial1"/>
    <dgm:cxn modelId="{CF854C62-2CE1-4C01-A1C2-3561C5FDC04F}" type="presParOf" srcId="{1633BB76-B9CF-4365-BA6D-EF6DBEE41202}" destId="{E4FC945B-062E-4C1B-BD67-E4C39E220ED9}" srcOrd="0" destOrd="0" presId="urn:microsoft.com/office/officeart/2005/8/layout/radial1"/>
    <dgm:cxn modelId="{9089C60D-E186-45DB-9498-C2D955A001AE}" type="presParOf" srcId="{0E8C10DD-CEA9-442E-976E-2D7DED8A2E77}" destId="{84043027-D60B-4259-AD8F-EF9D180ED289}" srcOrd="18" destOrd="0" presId="urn:microsoft.com/office/officeart/2005/8/layout/radial1"/>
    <dgm:cxn modelId="{DF372FD0-BB7F-473F-A90A-41C9449DA2AD}" type="presParOf" srcId="{0E8C10DD-CEA9-442E-976E-2D7DED8A2E77}" destId="{9A302610-85D7-428B-B64F-CB9774BD98AE}" srcOrd="19" destOrd="0" presId="urn:microsoft.com/office/officeart/2005/8/layout/radial1"/>
    <dgm:cxn modelId="{095C8F79-BD94-4518-A9A6-86F9A521C747}" type="presParOf" srcId="{9A302610-85D7-428B-B64F-CB9774BD98AE}" destId="{BF0B735D-4D7A-43C9-A1CF-F1C51FE518F6}" srcOrd="0" destOrd="0" presId="urn:microsoft.com/office/officeart/2005/8/layout/radial1"/>
    <dgm:cxn modelId="{F4B3B784-AA82-44AE-9EF2-EC932C3DDDCA}" type="presParOf" srcId="{0E8C10DD-CEA9-442E-976E-2D7DED8A2E77}" destId="{1C621262-DCB7-4192-B190-79D6B52FD3F2}" srcOrd="2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D5F34F2-68B6-4F1E-97EE-2A7D34D03536}" type="doc">
      <dgm:prSet loTypeId="urn:microsoft.com/office/officeart/2005/8/layout/radial1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22A994-D0E7-43A2-ABE5-E038EA41AA08}">
      <dgm:prSet phldrT="[Текст]" custT="1"/>
      <dgm:spPr/>
      <dgm:t>
        <a:bodyPr/>
        <a:lstStyle/>
        <a:p>
          <a:pPr algn="ct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Социальное партнёрство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805C68-4CB5-4C71-A2F6-B9AEFF002271}" type="parTrans" cxnId="{0C137629-A704-44CF-81D2-A166D1B02C64}">
      <dgm:prSet/>
      <dgm:spPr/>
      <dgm:t>
        <a:bodyPr/>
        <a:lstStyle/>
        <a:p>
          <a:pPr algn="ctr"/>
          <a:endParaRPr lang="ru-RU"/>
        </a:p>
      </dgm:t>
    </dgm:pt>
    <dgm:pt modelId="{F4309E1B-C22B-40B4-9358-95A146C4506B}" type="sibTrans" cxnId="{0C137629-A704-44CF-81D2-A166D1B02C64}">
      <dgm:prSet/>
      <dgm:spPr/>
      <dgm:t>
        <a:bodyPr/>
        <a:lstStyle/>
        <a:p>
          <a:pPr algn="ctr"/>
          <a:endParaRPr lang="ru-RU"/>
        </a:p>
      </dgm:t>
    </dgm:pt>
    <dgm:pt modelId="{C0E9A226-4044-4A8B-913C-00087F0FF52F}">
      <dgm:prSet phldrT="[Текст]"/>
      <dgm:spPr/>
      <dgm:t>
        <a:bodyPr/>
        <a:lstStyle/>
        <a:p>
          <a:pPr algn="ctr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Детский подростковый клуб «Вереск»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C6752E-8871-405C-8E7D-0F9218E56ED5}" type="parTrans" cxnId="{04F41113-962F-484E-8004-73D9AD1C46D5}">
      <dgm:prSet/>
      <dgm:spPr/>
      <dgm:t>
        <a:bodyPr/>
        <a:lstStyle/>
        <a:p>
          <a:pPr algn="ctr"/>
          <a:endParaRPr lang="ru-RU"/>
        </a:p>
      </dgm:t>
    </dgm:pt>
    <dgm:pt modelId="{85A8FD9C-CA1F-4D3A-9BCD-6D9D7C4B0E85}" type="sibTrans" cxnId="{04F41113-962F-484E-8004-73D9AD1C46D5}">
      <dgm:prSet/>
      <dgm:spPr/>
      <dgm:t>
        <a:bodyPr/>
        <a:lstStyle/>
        <a:p>
          <a:pPr algn="ctr"/>
          <a:endParaRPr lang="ru-RU"/>
        </a:p>
      </dgm:t>
    </dgm:pt>
    <dgm:pt modelId="{153162D2-2C8C-47B2-B320-8F00689FDB6D}">
      <dgm:prSet phldrT="[Текст]"/>
      <dgm:spPr/>
      <dgm:t>
        <a:bodyPr/>
        <a:lstStyle/>
        <a:p>
          <a:pPr algn="ctr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ФОК «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Pro-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движение»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2AA2F6-3203-48F4-B070-24FF99701E52}" type="parTrans" cxnId="{02C732C4-745E-46AD-81C9-A457DC326489}">
      <dgm:prSet/>
      <dgm:spPr/>
      <dgm:t>
        <a:bodyPr/>
        <a:lstStyle/>
        <a:p>
          <a:pPr algn="ctr"/>
          <a:endParaRPr lang="ru-RU"/>
        </a:p>
      </dgm:t>
    </dgm:pt>
    <dgm:pt modelId="{19F985FA-62D8-443D-8A98-D4FB000356A6}" type="sibTrans" cxnId="{02C732C4-745E-46AD-81C9-A457DC326489}">
      <dgm:prSet/>
      <dgm:spPr/>
      <dgm:t>
        <a:bodyPr/>
        <a:lstStyle/>
        <a:p>
          <a:pPr algn="ctr"/>
          <a:endParaRPr lang="ru-RU"/>
        </a:p>
      </dgm:t>
    </dgm:pt>
    <dgm:pt modelId="{2DCE33F8-6144-4242-AE95-DD7057D9B120}">
      <dgm:prSet phldrT="[Текст]"/>
      <dgm:spPr/>
      <dgm:t>
        <a:bodyPr/>
        <a:lstStyle/>
        <a:p>
          <a:pPr algn="ctr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Внутреннее взаимодействие детских садов объединения МАДОУ «Детский сад № 7»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458438-CBD6-4020-9E86-40AB10ABC727}" type="parTrans" cxnId="{731F9114-4A49-4C2F-BAEE-0AC071D181DF}">
      <dgm:prSet/>
      <dgm:spPr/>
      <dgm:t>
        <a:bodyPr/>
        <a:lstStyle/>
        <a:p>
          <a:pPr algn="ctr"/>
          <a:endParaRPr lang="ru-RU"/>
        </a:p>
      </dgm:t>
    </dgm:pt>
    <dgm:pt modelId="{66DAA2D0-8E0F-41D9-A096-3C8BE93B8A20}" type="sibTrans" cxnId="{731F9114-4A49-4C2F-BAEE-0AC071D181DF}">
      <dgm:prSet/>
      <dgm:spPr/>
      <dgm:t>
        <a:bodyPr/>
        <a:lstStyle/>
        <a:p>
          <a:pPr algn="ctr"/>
          <a:endParaRPr lang="ru-RU"/>
        </a:p>
      </dgm:t>
    </dgm:pt>
    <dgm:pt modelId="{7D68F4FE-E97C-4895-A117-9FED1F4190BD}">
      <dgm:prSet phldrT="[Текст]"/>
      <dgm:spPr/>
      <dgm:t>
        <a:bodyPr/>
        <a:lstStyle/>
        <a:p>
          <a:pPr algn="ctr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ПМБУК «ЦБС»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A80BCC-51AF-486D-8B3E-49E0E0299375}" type="parTrans" cxnId="{9974809C-ECCD-42C4-8B7C-BE49BDB9B888}">
      <dgm:prSet/>
      <dgm:spPr/>
      <dgm:t>
        <a:bodyPr/>
        <a:lstStyle/>
        <a:p>
          <a:pPr algn="ctr"/>
          <a:endParaRPr lang="ru-RU"/>
        </a:p>
      </dgm:t>
    </dgm:pt>
    <dgm:pt modelId="{C93B68D1-6E99-4DBC-B624-F94AAD461B55}" type="sibTrans" cxnId="{9974809C-ECCD-42C4-8B7C-BE49BDB9B888}">
      <dgm:prSet/>
      <dgm:spPr/>
      <dgm:t>
        <a:bodyPr/>
        <a:lstStyle/>
        <a:p>
          <a:pPr algn="ctr"/>
          <a:endParaRPr lang="ru-RU"/>
        </a:p>
      </dgm:t>
    </dgm:pt>
    <dgm:pt modelId="{F66751CB-BF68-4D5B-A5C6-70A53F604FAE}">
      <dgm:prSet phldrT="[Текст]"/>
      <dgm:spPr/>
      <dgm:t>
        <a:bodyPr/>
        <a:lstStyle/>
        <a:p>
          <a:pPr algn="ctr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ГИБДД, УВД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23D985-475D-409F-8698-B78801A18A00}" type="parTrans" cxnId="{0A98F904-29BF-4E37-B059-841C7D4B4049}">
      <dgm:prSet/>
      <dgm:spPr/>
      <dgm:t>
        <a:bodyPr/>
        <a:lstStyle/>
        <a:p>
          <a:pPr algn="ctr"/>
          <a:endParaRPr lang="ru-RU"/>
        </a:p>
      </dgm:t>
    </dgm:pt>
    <dgm:pt modelId="{0DE748B0-DF3C-47D4-A461-559FC9EE5166}" type="sibTrans" cxnId="{0A98F904-29BF-4E37-B059-841C7D4B4049}">
      <dgm:prSet/>
      <dgm:spPr/>
      <dgm:t>
        <a:bodyPr/>
        <a:lstStyle/>
        <a:p>
          <a:pPr algn="ctr"/>
          <a:endParaRPr lang="ru-RU"/>
        </a:p>
      </dgm:t>
    </dgm:pt>
    <dgm:pt modelId="{573412F5-62FC-4DDD-9632-8059F19226E1}">
      <dgm:prSet phldrT="[Текст]"/>
      <dgm:spPr/>
      <dgm:t>
        <a:bodyPr/>
        <a:lstStyle/>
        <a:p>
          <a:pPr algn="ctr"/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Пожарно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–спасательная служба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0DABF2-FFF2-4D2B-8F86-574D6A9BC259}" type="parTrans" cxnId="{5A43F6F1-C17E-4FFF-8CB2-B606B2F70922}">
      <dgm:prSet/>
      <dgm:spPr/>
      <dgm:t>
        <a:bodyPr/>
        <a:lstStyle/>
        <a:p>
          <a:pPr algn="ctr"/>
          <a:endParaRPr lang="ru-RU"/>
        </a:p>
      </dgm:t>
    </dgm:pt>
    <dgm:pt modelId="{EB044F1B-815C-44F6-874A-044CE04D8F6A}" type="sibTrans" cxnId="{5A43F6F1-C17E-4FFF-8CB2-B606B2F70922}">
      <dgm:prSet/>
      <dgm:spPr/>
      <dgm:t>
        <a:bodyPr/>
        <a:lstStyle/>
        <a:p>
          <a:pPr algn="ctr"/>
          <a:endParaRPr lang="ru-RU"/>
        </a:p>
      </dgm:t>
    </dgm:pt>
    <dgm:pt modelId="{901A50F1-7C4A-4B0C-A6C3-B520E0CB8E91}">
      <dgm:prSet phldrT="[Текст]"/>
      <dgm:spPr/>
      <dgm:t>
        <a:bodyPr/>
        <a:lstStyle/>
        <a:p>
          <a:pPr algn="ctr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ГАУК СО «ИКЦ»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30AAC4-73B5-4203-84C7-61F5C9ED4FB4}" type="parTrans" cxnId="{73B8BDA4-2A23-4B8C-B4C9-AA2723D3228C}">
      <dgm:prSet/>
      <dgm:spPr/>
      <dgm:t>
        <a:bodyPr/>
        <a:lstStyle/>
        <a:p>
          <a:pPr algn="ctr"/>
          <a:endParaRPr lang="ru-RU"/>
        </a:p>
      </dgm:t>
    </dgm:pt>
    <dgm:pt modelId="{36C65A9F-A197-4FB2-8FC7-D1ECC8ED253D}" type="sibTrans" cxnId="{73B8BDA4-2A23-4B8C-B4C9-AA2723D3228C}">
      <dgm:prSet/>
      <dgm:spPr/>
      <dgm:t>
        <a:bodyPr/>
        <a:lstStyle/>
        <a:p>
          <a:pPr algn="ctr"/>
          <a:endParaRPr lang="ru-RU"/>
        </a:p>
      </dgm:t>
    </dgm:pt>
    <dgm:pt modelId="{E0F9F66B-F712-4F57-9567-E406D317B0F4}">
      <dgm:prSet phldrT="[Текст]"/>
      <dgm:spPr/>
      <dgm:t>
        <a:bodyPr/>
        <a:lstStyle/>
        <a:p>
          <a:pPr algn="ctr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Волонтерское движение «Город Первых</a:t>
          </a:r>
          <a:r>
            <a:rPr lang="ru-RU" dirty="0" smtClean="0"/>
            <a:t>»</a:t>
          </a:r>
          <a:endParaRPr lang="ru-RU" dirty="0"/>
        </a:p>
      </dgm:t>
    </dgm:pt>
    <dgm:pt modelId="{70137B05-7D28-4731-9C66-1BF75AADEC42}" type="parTrans" cxnId="{5422E694-B8ED-41E6-A560-B4E6ED4A8CAD}">
      <dgm:prSet/>
      <dgm:spPr/>
      <dgm:t>
        <a:bodyPr/>
        <a:lstStyle/>
        <a:p>
          <a:pPr algn="ctr"/>
          <a:endParaRPr lang="ru-RU"/>
        </a:p>
      </dgm:t>
    </dgm:pt>
    <dgm:pt modelId="{E2CFF729-DEB4-4044-9B20-3E314FDD9A9F}" type="sibTrans" cxnId="{5422E694-B8ED-41E6-A560-B4E6ED4A8CAD}">
      <dgm:prSet/>
      <dgm:spPr/>
      <dgm:t>
        <a:bodyPr/>
        <a:lstStyle/>
        <a:p>
          <a:pPr algn="ctr"/>
          <a:endParaRPr lang="ru-RU"/>
        </a:p>
      </dgm:t>
    </dgm:pt>
    <dgm:pt modelId="{E26EAF4C-EFE1-46AD-B551-3D42C82BEAA4}">
      <dgm:prSet phldrT="[Текст]"/>
      <dgm:spPr/>
      <dgm:t>
        <a:bodyPr/>
        <a:lstStyle/>
        <a:p>
          <a:pPr algn="ctr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МАОУ СОШ 22, МБОУ ООШ 40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EA6BF7-08E0-49A9-A955-5D54F7B45491}" type="parTrans" cxnId="{3A14E17F-AD9A-4557-9E15-8FC8CBDAB2D0}">
      <dgm:prSet/>
      <dgm:spPr/>
      <dgm:t>
        <a:bodyPr/>
        <a:lstStyle/>
        <a:p>
          <a:pPr algn="ctr"/>
          <a:endParaRPr lang="ru-RU"/>
        </a:p>
      </dgm:t>
    </dgm:pt>
    <dgm:pt modelId="{9CF02FDC-93B7-4BF7-BFAD-878C3B18F2E4}" type="sibTrans" cxnId="{3A14E17F-AD9A-4557-9E15-8FC8CBDAB2D0}">
      <dgm:prSet/>
      <dgm:spPr/>
      <dgm:t>
        <a:bodyPr/>
        <a:lstStyle/>
        <a:p>
          <a:pPr algn="ctr"/>
          <a:endParaRPr lang="ru-RU"/>
        </a:p>
      </dgm:t>
    </dgm:pt>
    <dgm:pt modelId="{E6D740C7-9321-4215-BEDC-2F9ADD758F83}">
      <dgm:prSet phldrT="[Текст]"/>
      <dgm:spPr/>
      <dgm:t>
        <a:bodyPr/>
        <a:lstStyle/>
        <a:p>
          <a:pPr algn="ctr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ОВП, ГАУЗ СО «ДГБ г. Первоуральск»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D59D7A-61E6-47E2-9716-F042DB4E6ED3}" type="parTrans" cxnId="{899171C5-F79F-411F-9EA7-C75758D61933}">
      <dgm:prSet/>
      <dgm:spPr/>
      <dgm:t>
        <a:bodyPr/>
        <a:lstStyle/>
        <a:p>
          <a:pPr algn="ctr"/>
          <a:endParaRPr lang="ru-RU"/>
        </a:p>
      </dgm:t>
    </dgm:pt>
    <dgm:pt modelId="{A5384A35-BFA6-45A5-B124-51F989339AAC}" type="sibTrans" cxnId="{899171C5-F79F-411F-9EA7-C75758D61933}">
      <dgm:prSet/>
      <dgm:spPr/>
      <dgm:t>
        <a:bodyPr/>
        <a:lstStyle/>
        <a:p>
          <a:pPr algn="ctr"/>
          <a:endParaRPr lang="ru-RU"/>
        </a:p>
      </dgm:t>
    </dgm:pt>
    <dgm:pt modelId="{A57F17BE-7436-4553-AAC8-21004024B244}">
      <dgm:prSet/>
      <dgm:spPr/>
      <dgm:t>
        <a:bodyPr/>
        <a:lstStyle/>
        <a:p>
          <a:pPr algn="ctr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ДК с.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Битимка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CA2BA0-370B-4093-8B1A-F411F3E44545}" type="parTrans" cxnId="{09EF2BF4-F68F-46D8-B637-30532FBA0AB3}">
      <dgm:prSet/>
      <dgm:spPr/>
      <dgm:t>
        <a:bodyPr/>
        <a:lstStyle/>
        <a:p>
          <a:pPr algn="ctr"/>
          <a:endParaRPr lang="ru-RU"/>
        </a:p>
      </dgm:t>
    </dgm:pt>
    <dgm:pt modelId="{33D4A937-C759-4BA9-A959-857C94BDF1F7}" type="sibTrans" cxnId="{09EF2BF4-F68F-46D8-B637-30532FBA0AB3}">
      <dgm:prSet/>
      <dgm:spPr/>
      <dgm:t>
        <a:bodyPr/>
        <a:lstStyle/>
        <a:p>
          <a:pPr algn="ctr"/>
          <a:endParaRPr lang="ru-RU"/>
        </a:p>
      </dgm:t>
    </dgm:pt>
    <dgm:pt modelId="{1B44F0CA-731C-4A1F-897F-6F83018B0F47}" type="pres">
      <dgm:prSet presAssocID="{3D5F34F2-68B6-4F1E-97EE-2A7D34D0353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7430FF-D960-4F5D-9677-FF675D7A3B0C}" type="pres">
      <dgm:prSet presAssocID="{7622A994-D0E7-43A2-ABE5-E038EA41AA08}" presName="centerShape" presStyleLbl="node0" presStyleIdx="0" presStyleCnt="1" custScaleX="242548" custScaleY="224204"/>
      <dgm:spPr/>
      <dgm:t>
        <a:bodyPr/>
        <a:lstStyle/>
        <a:p>
          <a:endParaRPr lang="ru-RU"/>
        </a:p>
      </dgm:t>
    </dgm:pt>
    <dgm:pt modelId="{E95B4F10-14C5-4920-9ECD-D8B501801F43}" type="pres">
      <dgm:prSet presAssocID="{6BC6752E-8871-405C-8E7D-0F9218E56ED5}" presName="Name9" presStyleLbl="parChTrans1D2" presStyleIdx="0" presStyleCnt="11"/>
      <dgm:spPr/>
      <dgm:t>
        <a:bodyPr/>
        <a:lstStyle/>
        <a:p>
          <a:endParaRPr lang="ru-RU"/>
        </a:p>
      </dgm:t>
    </dgm:pt>
    <dgm:pt modelId="{BA65E68A-A380-4D80-9C12-0BF227A5C2C6}" type="pres">
      <dgm:prSet presAssocID="{6BC6752E-8871-405C-8E7D-0F9218E56ED5}" presName="connTx" presStyleLbl="parChTrans1D2" presStyleIdx="0" presStyleCnt="11"/>
      <dgm:spPr/>
      <dgm:t>
        <a:bodyPr/>
        <a:lstStyle/>
        <a:p>
          <a:endParaRPr lang="ru-RU"/>
        </a:p>
      </dgm:t>
    </dgm:pt>
    <dgm:pt modelId="{8AC351E6-7A00-4C0C-9709-99E9BE454818}" type="pres">
      <dgm:prSet presAssocID="{C0E9A226-4044-4A8B-913C-00087F0FF52F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A16E9D-827B-47E7-8047-A79F869C5972}" type="pres">
      <dgm:prSet presAssocID="{912AA2F6-3203-48F4-B070-24FF99701E52}" presName="Name9" presStyleLbl="parChTrans1D2" presStyleIdx="1" presStyleCnt="11"/>
      <dgm:spPr/>
      <dgm:t>
        <a:bodyPr/>
        <a:lstStyle/>
        <a:p>
          <a:endParaRPr lang="ru-RU"/>
        </a:p>
      </dgm:t>
    </dgm:pt>
    <dgm:pt modelId="{3FF082F2-E1A2-4A07-9E2A-2EA3E4B8AD09}" type="pres">
      <dgm:prSet presAssocID="{912AA2F6-3203-48F4-B070-24FF99701E52}" presName="connTx" presStyleLbl="parChTrans1D2" presStyleIdx="1" presStyleCnt="11"/>
      <dgm:spPr/>
      <dgm:t>
        <a:bodyPr/>
        <a:lstStyle/>
        <a:p>
          <a:endParaRPr lang="ru-RU"/>
        </a:p>
      </dgm:t>
    </dgm:pt>
    <dgm:pt modelId="{114D433E-CC49-436B-A793-422B42ACE0AD}" type="pres">
      <dgm:prSet presAssocID="{153162D2-2C8C-47B2-B320-8F00689FDB6D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31784-0D30-40DC-ABCE-8ABBF8C50FEB}" type="pres">
      <dgm:prSet presAssocID="{42458438-CBD6-4020-9E86-40AB10ABC727}" presName="Name9" presStyleLbl="parChTrans1D2" presStyleIdx="2" presStyleCnt="11"/>
      <dgm:spPr/>
      <dgm:t>
        <a:bodyPr/>
        <a:lstStyle/>
        <a:p>
          <a:endParaRPr lang="ru-RU"/>
        </a:p>
      </dgm:t>
    </dgm:pt>
    <dgm:pt modelId="{E1CD1069-1508-4C26-A81C-994D11EA8529}" type="pres">
      <dgm:prSet presAssocID="{42458438-CBD6-4020-9E86-40AB10ABC727}" presName="connTx" presStyleLbl="parChTrans1D2" presStyleIdx="2" presStyleCnt="11"/>
      <dgm:spPr/>
      <dgm:t>
        <a:bodyPr/>
        <a:lstStyle/>
        <a:p>
          <a:endParaRPr lang="ru-RU"/>
        </a:p>
      </dgm:t>
    </dgm:pt>
    <dgm:pt modelId="{D5433C19-9733-4130-8EFF-6458A49BC6F2}" type="pres">
      <dgm:prSet presAssocID="{2DCE33F8-6144-4242-AE95-DD7057D9B120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D3AB3C-5D9B-4128-8EA9-95C790B02A8E}" type="pres">
      <dgm:prSet presAssocID="{07A80BCC-51AF-486D-8B3E-49E0E0299375}" presName="Name9" presStyleLbl="parChTrans1D2" presStyleIdx="3" presStyleCnt="11"/>
      <dgm:spPr/>
      <dgm:t>
        <a:bodyPr/>
        <a:lstStyle/>
        <a:p>
          <a:endParaRPr lang="ru-RU"/>
        </a:p>
      </dgm:t>
    </dgm:pt>
    <dgm:pt modelId="{570BA33B-3011-4FCD-AA3D-A6A51DE6FC8F}" type="pres">
      <dgm:prSet presAssocID="{07A80BCC-51AF-486D-8B3E-49E0E0299375}" presName="connTx" presStyleLbl="parChTrans1D2" presStyleIdx="3" presStyleCnt="11"/>
      <dgm:spPr/>
      <dgm:t>
        <a:bodyPr/>
        <a:lstStyle/>
        <a:p>
          <a:endParaRPr lang="ru-RU"/>
        </a:p>
      </dgm:t>
    </dgm:pt>
    <dgm:pt modelId="{15687BB1-543F-40D0-955D-7AE3EEF9D86D}" type="pres">
      <dgm:prSet presAssocID="{7D68F4FE-E97C-4895-A117-9FED1F4190BD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532E3A-C010-4793-90EF-F99DE4E246D6}" type="pres">
      <dgm:prSet presAssocID="{6A23D985-475D-409F-8698-B78801A18A00}" presName="Name9" presStyleLbl="parChTrans1D2" presStyleIdx="4" presStyleCnt="11"/>
      <dgm:spPr/>
      <dgm:t>
        <a:bodyPr/>
        <a:lstStyle/>
        <a:p>
          <a:endParaRPr lang="ru-RU"/>
        </a:p>
      </dgm:t>
    </dgm:pt>
    <dgm:pt modelId="{2F8AB50B-1833-46EA-B8E8-193AAB659388}" type="pres">
      <dgm:prSet presAssocID="{6A23D985-475D-409F-8698-B78801A18A00}" presName="connTx" presStyleLbl="parChTrans1D2" presStyleIdx="4" presStyleCnt="11"/>
      <dgm:spPr/>
      <dgm:t>
        <a:bodyPr/>
        <a:lstStyle/>
        <a:p>
          <a:endParaRPr lang="ru-RU"/>
        </a:p>
      </dgm:t>
    </dgm:pt>
    <dgm:pt modelId="{D1A35FD6-D9DC-44DC-BE19-6330F8F7AEF5}" type="pres">
      <dgm:prSet presAssocID="{F66751CB-BF68-4D5B-A5C6-70A53F604FAE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4B27AE-94B6-46C5-A0FD-475EDBF989D1}" type="pres">
      <dgm:prSet presAssocID="{D70DABF2-FFF2-4D2B-8F86-574D6A9BC259}" presName="Name9" presStyleLbl="parChTrans1D2" presStyleIdx="5" presStyleCnt="11"/>
      <dgm:spPr/>
      <dgm:t>
        <a:bodyPr/>
        <a:lstStyle/>
        <a:p>
          <a:endParaRPr lang="ru-RU"/>
        </a:p>
      </dgm:t>
    </dgm:pt>
    <dgm:pt modelId="{174F417D-65B8-423B-B45F-D56CB0606E6A}" type="pres">
      <dgm:prSet presAssocID="{D70DABF2-FFF2-4D2B-8F86-574D6A9BC259}" presName="connTx" presStyleLbl="parChTrans1D2" presStyleIdx="5" presStyleCnt="11"/>
      <dgm:spPr/>
      <dgm:t>
        <a:bodyPr/>
        <a:lstStyle/>
        <a:p>
          <a:endParaRPr lang="ru-RU"/>
        </a:p>
      </dgm:t>
    </dgm:pt>
    <dgm:pt modelId="{514430F2-B967-4228-853D-F0D219910D41}" type="pres">
      <dgm:prSet presAssocID="{573412F5-62FC-4DDD-9632-8059F19226E1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CBF42-59D9-4C0E-B42B-9FF14557AB2E}" type="pres">
      <dgm:prSet presAssocID="{F930AAC4-73B5-4203-84C7-61F5C9ED4FB4}" presName="Name9" presStyleLbl="parChTrans1D2" presStyleIdx="6" presStyleCnt="11"/>
      <dgm:spPr/>
      <dgm:t>
        <a:bodyPr/>
        <a:lstStyle/>
        <a:p>
          <a:endParaRPr lang="ru-RU"/>
        </a:p>
      </dgm:t>
    </dgm:pt>
    <dgm:pt modelId="{601197C9-1545-4B3F-8505-F4495B59F3D0}" type="pres">
      <dgm:prSet presAssocID="{F930AAC4-73B5-4203-84C7-61F5C9ED4FB4}" presName="connTx" presStyleLbl="parChTrans1D2" presStyleIdx="6" presStyleCnt="11"/>
      <dgm:spPr/>
      <dgm:t>
        <a:bodyPr/>
        <a:lstStyle/>
        <a:p>
          <a:endParaRPr lang="ru-RU"/>
        </a:p>
      </dgm:t>
    </dgm:pt>
    <dgm:pt modelId="{07ADA37F-592B-43BD-893A-76B5D16A93B8}" type="pres">
      <dgm:prSet presAssocID="{901A50F1-7C4A-4B0C-A6C3-B520E0CB8E91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0D8B85-8CA4-4E29-9CD4-D95730AB55E5}" type="pres">
      <dgm:prSet presAssocID="{70137B05-7D28-4731-9C66-1BF75AADEC42}" presName="Name9" presStyleLbl="parChTrans1D2" presStyleIdx="7" presStyleCnt="11"/>
      <dgm:spPr/>
      <dgm:t>
        <a:bodyPr/>
        <a:lstStyle/>
        <a:p>
          <a:endParaRPr lang="ru-RU"/>
        </a:p>
      </dgm:t>
    </dgm:pt>
    <dgm:pt modelId="{8D797EA8-0B07-4BC9-9E9B-43C89783B2BF}" type="pres">
      <dgm:prSet presAssocID="{70137B05-7D28-4731-9C66-1BF75AADEC42}" presName="connTx" presStyleLbl="parChTrans1D2" presStyleIdx="7" presStyleCnt="11"/>
      <dgm:spPr/>
      <dgm:t>
        <a:bodyPr/>
        <a:lstStyle/>
        <a:p>
          <a:endParaRPr lang="ru-RU"/>
        </a:p>
      </dgm:t>
    </dgm:pt>
    <dgm:pt modelId="{7FF886EE-78C5-4E55-8D9A-F1C90F336315}" type="pres">
      <dgm:prSet presAssocID="{E0F9F66B-F712-4F57-9567-E406D317B0F4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991E3A-6309-410E-A264-D535ADB0731F}" type="pres">
      <dgm:prSet presAssocID="{E4EA6BF7-08E0-49A9-A955-5D54F7B45491}" presName="Name9" presStyleLbl="parChTrans1D2" presStyleIdx="8" presStyleCnt="11"/>
      <dgm:spPr/>
      <dgm:t>
        <a:bodyPr/>
        <a:lstStyle/>
        <a:p>
          <a:endParaRPr lang="ru-RU"/>
        </a:p>
      </dgm:t>
    </dgm:pt>
    <dgm:pt modelId="{C4B5D73C-BB9C-44C2-97EA-30F719E7B540}" type="pres">
      <dgm:prSet presAssocID="{E4EA6BF7-08E0-49A9-A955-5D54F7B45491}" presName="connTx" presStyleLbl="parChTrans1D2" presStyleIdx="8" presStyleCnt="11"/>
      <dgm:spPr/>
      <dgm:t>
        <a:bodyPr/>
        <a:lstStyle/>
        <a:p>
          <a:endParaRPr lang="ru-RU"/>
        </a:p>
      </dgm:t>
    </dgm:pt>
    <dgm:pt modelId="{D75B20AD-1E16-474F-8627-1C18E9062BBB}" type="pres">
      <dgm:prSet presAssocID="{E26EAF4C-EFE1-46AD-B551-3D42C82BEAA4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CD9FD5-BEFD-46B7-AB2C-07B5BCB64AB3}" type="pres">
      <dgm:prSet presAssocID="{C5D59D7A-61E6-47E2-9716-F042DB4E6ED3}" presName="Name9" presStyleLbl="parChTrans1D2" presStyleIdx="9" presStyleCnt="11"/>
      <dgm:spPr/>
      <dgm:t>
        <a:bodyPr/>
        <a:lstStyle/>
        <a:p>
          <a:endParaRPr lang="ru-RU"/>
        </a:p>
      </dgm:t>
    </dgm:pt>
    <dgm:pt modelId="{A6827D49-86F8-4661-B0E2-C82D1B8E904E}" type="pres">
      <dgm:prSet presAssocID="{C5D59D7A-61E6-47E2-9716-F042DB4E6ED3}" presName="connTx" presStyleLbl="parChTrans1D2" presStyleIdx="9" presStyleCnt="11"/>
      <dgm:spPr/>
      <dgm:t>
        <a:bodyPr/>
        <a:lstStyle/>
        <a:p>
          <a:endParaRPr lang="ru-RU"/>
        </a:p>
      </dgm:t>
    </dgm:pt>
    <dgm:pt modelId="{E7DEC78E-F6A3-48F8-995C-9B5DB624F6BA}" type="pres">
      <dgm:prSet presAssocID="{E6D740C7-9321-4215-BEDC-2F9ADD758F83}" presName="node" presStyleLbl="node1" presStyleIdx="9" presStyleCnt="11" custRadScaleRad="100805" custRadScaleInc="29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CFB4A4-DC04-4C24-BE6F-00C55A77007B}" type="pres">
      <dgm:prSet presAssocID="{B3CA2BA0-370B-4093-8B1A-F411F3E44545}" presName="Name9" presStyleLbl="parChTrans1D2" presStyleIdx="10" presStyleCnt="11"/>
      <dgm:spPr/>
      <dgm:t>
        <a:bodyPr/>
        <a:lstStyle/>
        <a:p>
          <a:endParaRPr lang="ru-RU"/>
        </a:p>
      </dgm:t>
    </dgm:pt>
    <dgm:pt modelId="{C9100308-9E49-4012-832A-ED432D86C0A4}" type="pres">
      <dgm:prSet presAssocID="{B3CA2BA0-370B-4093-8B1A-F411F3E44545}" presName="connTx" presStyleLbl="parChTrans1D2" presStyleIdx="10" presStyleCnt="11"/>
      <dgm:spPr/>
      <dgm:t>
        <a:bodyPr/>
        <a:lstStyle/>
        <a:p>
          <a:endParaRPr lang="ru-RU"/>
        </a:p>
      </dgm:t>
    </dgm:pt>
    <dgm:pt modelId="{0E27AA22-DBD8-476F-A27B-B712A2598305}" type="pres">
      <dgm:prSet presAssocID="{A57F17BE-7436-4553-AAC8-21004024B244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9171C5-F79F-411F-9EA7-C75758D61933}" srcId="{7622A994-D0E7-43A2-ABE5-E038EA41AA08}" destId="{E6D740C7-9321-4215-BEDC-2F9ADD758F83}" srcOrd="9" destOrd="0" parTransId="{C5D59D7A-61E6-47E2-9716-F042DB4E6ED3}" sibTransId="{A5384A35-BFA6-45A5-B124-51F989339AAC}"/>
    <dgm:cxn modelId="{7225105C-C747-4EF6-A311-FED89B09E423}" type="presOf" srcId="{07A80BCC-51AF-486D-8B3E-49E0E0299375}" destId="{2FD3AB3C-5D9B-4128-8EA9-95C790B02A8E}" srcOrd="0" destOrd="0" presId="urn:microsoft.com/office/officeart/2005/8/layout/radial1"/>
    <dgm:cxn modelId="{09EF2BF4-F68F-46D8-B637-30532FBA0AB3}" srcId="{7622A994-D0E7-43A2-ABE5-E038EA41AA08}" destId="{A57F17BE-7436-4553-AAC8-21004024B244}" srcOrd="10" destOrd="0" parTransId="{B3CA2BA0-370B-4093-8B1A-F411F3E44545}" sibTransId="{33D4A937-C759-4BA9-A959-857C94BDF1F7}"/>
    <dgm:cxn modelId="{04F41113-962F-484E-8004-73D9AD1C46D5}" srcId="{7622A994-D0E7-43A2-ABE5-E038EA41AA08}" destId="{C0E9A226-4044-4A8B-913C-00087F0FF52F}" srcOrd="0" destOrd="0" parTransId="{6BC6752E-8871-405C-8E7D-0F9218E56ED5}" sibTransId="{85A8FD9C-CA1F-4D3A-9BCD-6D9D7C4B0E85}"/>
    <dgm:cxn modelId="{3A14E17F-AD9A-4557-9E15-8FC8CBDAB2D0}" srcId="{7622A994-D0E7-43A2-ABE5-E038EA41AA08}" destId="{E26EAF4C-EFE1-46AD-B551-3D42C82BEAA4}" srcOrd="8" destOrd="0" parTransId="{E4EA6BF7-08E0-49A9-A955-5D54F7B45491}" sibTransId="{9CF02FDC-93B7-4BF7-BFAD-878C3B18F2E4}"/>
    <dgm:cxn modelId="{627B7866-BCB1-40A0-9D29-5E479FC0AA8B}" type="presOf" srcId="{7D68F4FE-E97C-4895-A117-9FED1F4190BD}" destId="{15687BB1-543F-40D0-955D-7AE3EEF9D86D}" srcOrd="0" destOrd="0" presId="urn:microsoft.com/office/officeart/2005/8/layout/radial1"/>
    <dgm:cxn modelId="{076315CB-8AB9-451A-8048-CE0EF8CEAB55}" type="presOf" srcId="{E0F9F66B-F712-4F57-9567-E406D317B0F4}" destId="{7FF886EE-78C5-4E55-8D9A-F1C90F336315}" srcOrd="0" destOrd="0" presId="urn:microsoft.com/office/officeart/2005/8/layout/radial1"/>
    <dgm:cxn modelId="{9D44DB3E-D0B2-46B8-B900-97963A8C7C5C}" type="presOf" srcId="{D70DABF2-FFF2-4D2B-8F86-574D6A9BC259}" destId="{174F417D-65B8-423B-B45F-D56CB0606E6A}" srcOrd="1" destOrd="0" presId="urn:microsoft.com/office/officeart/2005/8/layout/radial1"/>
    <dgm:cxn modelId="{11FFED88-15B7-44BA-8AA9-E6948E9EFEFE}" type="presOf" srcId="{B3CA2BA0-370B-4093-8B1A-F411F3E44545}" destId="{C9100308-9E49-4012-832A-ED432D86C0A4}" srcOrd="1" destOrd="0" presId="urn:microsoft.com/office/officeart/2005/8/layout/radial1"/>
    <dgm:cxn modelId="{DB8DE33A-CA92-4180-87BF-DF39143ACAC4}" type="presOf" srcId="{07A80BCC-51AF-486D-8B3E-49E0E0299375}" destId="{570BA33B-3011-4FCD-AA3D-A6A51DE6FC8F}" srcOrd="1" destOrd="0" presId="urn:microsoft.com/office/officeart/2005/8/layout/radial1"/>
    <dgm:cxn modelId="{67B8B4CB-C8AB-47A4-8D6B-FD10B1406D5E}" type="presOf" srcId="{C5D59D7A-61E6-47E2-9716-F042DB4E6ED3}" destId="{16CD9FD5-BEFD-46B7-AB2C-07B5BCB64AB3}" srcOrd="0" destOrd="0" presId="urn:microsoft.com/office/officeart/2005/8/layout/radial1"/>
    <dgm:cxn modelId="{588BC875-EF7E-4584-BC25-E5A0C2B3D987}" type="presOf" srcId="{F930AAC4-73B5-4203-84C7-61F5C9ED4FB4}" destId="{601197C9-1545-4B3F-8505-F4495B59F3D0}" srcOrd="1" destOrd="0" presId="urn:microsoft.com/office/officeart/2005/8/layout/radial1"/>
    <dgm:cxn modelId="{211A29DA-10FE-484F-B819-832D874B87B9}" type="presOf" srcId="{E26EAF4C-EFE1-46AD-B551-3D42C82BEAA4}" destId="{D75B20AD-1E16-474F-8627-1C18E9062BBB}" srcOrd="0" destOrd="0" presId="urn:microsoft.com/office/officeart/2005/8/layout/radial1"/>
    <dgm:cxn modelId="{C901C775-812B-421F-AEAE-29AD363BF4FB}" type="presOf" srcId="{6A23D985-475D-409F-8698-B78801A18A00}" destId="{2F8AB50B-1833-46EA-B8E8-193AAB659388}" srcOrd="1" destOrd="0" presId="urn:microsoft.com/office/officeart/2005/8/layout/radial1"/>
    <dgm:cxn modelId="{5A43F6F1-C17E-4FFF-8CB2-B606B2F70922}" srcId="{7622A994-D0E7-43A2-ABE5-E038EA41AA08}" destId="{573412F5-62FC-4DDD-9632-8059F19226E1}" srcOrd="5" destOrd="0" parTransId="{D70DABF2-FFF2-4D2B-8F86-574D6A9BC259}" sibTransId="{EB044F1B-815C-44F6-874A-044CE04D8F6A}"/>
    <dgm:cxn modelId="{247DC88E-159F-4D86-B75E-6B5EAABA603A}" type="presOf" srcId="{F66751CB-BF68-4D5B-A5C6-70A53F604FAE}" destId="{D1A35FD6-D9DC-44DC-BE19-6330F8F7AEF5}" srcOrd="0" destOrd="0" presId="urn:microsoft.com/office/officeart/2005/8/layout/radial1"/>
    <dgm:cxn modelId="{73B8BDA4-2A23-4B8C-B4C9-AA2723D3228C}" srcId="{7622A994-D0E7-43A2-ABE5-E038EA41AA08}" destId="{901A50F1-7C4A-4B0C-A6C3-B520E0CB8E91}" srcOrd="6" destOrd="0" parTransId="{F930AAC4-73B5-4203-84C7-61F5C9ED4FB4}" sibTransId="{36C65A9F-A197-4FB2-8FC7-D1ECC8ED253D}"/>
    <dgm:cxn modelId="{51CA70D7-8BFC-44F7-AE7E-6D77CBC2368A}" type="presOf" srcId="{D70DABF2-FFF2-4D2B-8F86-574D6A9BC259}" destId="{E64B27AE-94B6-46C5-A0FD-475EDBF989D1}" srcOrd="0" destOrd="0" presId="urn:microsoft.com/office/officeart/2005/8/layout/radial1"/>
    <dgm:cxn modelId="{BE58DF6E-7C58-4FFD-AB3A-3D7FFCA55878}" type="presOf" srcId="{573412F5-62FC-4DDD-9632-8059F19226E1}" destId="{514430F2-B967-4228-853D-F0D219910D41}" srcOrd="0" destOrd="0" presId="urn:microsoft.com/office/officeart/2005/8/layout/radial1"/>
    <dgm:cxn modelId="{7BC6F821-4C1A-4CF4-AEFE-CCF41FBCCB6D}" type="presOf" srcId="{B3CA2BA0-370B-4093-8B1A-F411F3E44545}" destId="{40CFB4A4-DC04-4C24-BE6F-00C55A77007B}" srcOrd="0" destOrd="0" presId="urn:microsoft.com/office/officeart/2005/8/layout/radial1"/>
    <dgm:cxn modelId="{731F9114-4A49-4C2F-BAEE-0AC071D181DF}" srcId="{7622A994-D0E7-43A2-ABE5-E038EA41AA08}" destId="{2DCE33F8-6144-4242-AE95-DD7057D9B120}" srcOrd="2" destOrd="0" parTransId="{42458438-CBD6-4020-9E86-40AB10ABC727}" sibTransId="{66DAA2D0-8E0F-41D9-A096-3C8BE93B8A20}"/>
    <dgm:cxn modelId="{E976AD31-F969-4F6B-9EEA-178D45982FE3}" type="presOf" srcId="{912AA2F6-3203-48F4-B070-24FF99701E52}" destId="{3FF082F2-E1A2-4A07-9E2A-2EA3E4B8AD09}" srcOrd="1" destOrd="0" presId="urn:microsoft.com/office/officeart/2005/8/layout/radial1"/>
    <dgm:cxn modelId="{798A3133-E0A1-4EAA-82E5-7161F79FDF8F}" type="presOf" srcId="{42458438-CBD6-4020-9E86-40AB10ABC727}" destId="{E1CD1069-1508-4C26-A81C-994D11EA8529}" srcOrd="1" destOrd="0" presId="urn:microsoft.com/office/officeart/2005/8/layout/radial1"/>
    <dgm:cxn modelId="{4CAF59F7-698F-46B1-9C34-BF1E6E25FA60}" type="presOf" srcId="{2DCE33F8-6144-4242-AE95-DD7057D9B120}" destId="{D5433C19-9733-4130-8EFF-6458A49BC6F2}" srcOrd="0" destOrd="0" presId="urn:microsoft.com/office/officeart/2005/8/layout/radial1"/>
    <dgm:cxn modelId="{F6A92FC4-B1E5-416B-B1E3-7E5B684E4406}" type="presOf" srcId="{6BC6752E-8871-405C-8E7D-0F9218E56ED5}" destId="{E95B4F10-14C5-4920-9ECD-D8B501801F43}" srcOrd="0" destOrd="0" presId="urn:microsoft.com/office/officeart/2005/8/layout/radial1"/>
    <dgm:cxn modelId="{46CF6829-7FB1-4AC0-9CC8-C3F86F548763}" type="presOf" srcId="{7622A994-D0E7-43A2-ABE5-E038EA41AA08}" destId="{977430FF-D960-4F5D-9677-FF675D7A3B0C}" srcOrd="0" destOrd="0" presId="urn:microsoft.com/office/officeart/2005/8/layout/radial1"/>
    <dgm:cxn modelId="{93181F23-1DF7-4234-BACF-C7B2170EE5C6}" type="presOf" srcId="{C5D59D7A-61E6-47E2-9716-F042DB4E6ED3}" destId="{A6827D49-86F8-4661-B0E2-C82D1B8E904E}" srcOrd="1" destOrd="0" presId="urn:microsoft.com/office/officeart/2005/8/layout/radial1"/>
    <dgm:cxn modelId="{341308C6-17D5-40AF-92E0-07280AC12791}" type="presOf" srcId="{F930AAC4-73B5-4203-84C7-61F5C9ED4FB4}" destId="{409CBF42-59D9-4C0E-B42B-9FF14557AB2E}" srcOrd="0" destOrd="0" presId="urn:microsoft.com/office/officeart/2005/8/layout/radial1"/>
    <dgm:cxn modelId="{A2C24E0E-C53E-483B-823C-6A9A10D24109}" type="presOf" srcId="{42458438-CBD6-4020-9E86-40AB10ABC727}" destId="{DDF31784-0D30-40DC-ABCE-8ABBF8C50FEB}" srcOrd="0" destOrd="0" presId="urn:microsoft.com/office/officeart/2005/8/layout/radial1"/>
    <dgm:cxn modelId="{ED0C76DC-6E41-4384-BA05-4DDF032D80FA}" type="presOf" srcId="{6BC6752E-8871-405C-8E7D-0F9218E56ED5}" destId="{BA65E68A-A380-4D80-9C12-0BF227A5C2C6}" srcOrd="1" destOrd="0" presId="urn:microsoft.com/office/officeart/2005/8/layout/radial1"/>
    <dgm:cxn modelId="{8A04C7CD-4295-4C33-B7C0-927C633ACDF0}" type="presOf" srcId="{70137B05-7D28-4731-9C66-1BF75AADEC42}" destId="{8D797EA8-0B07-4BC9-9E9B-43C89783B2BF}" srcOrd="1" destOrd="0" presId="urn:microsoft.com/office/officeart/2005/8/layout/radial1"/>
    <dgm:cxn modelId="{6E80FF15-F9E0-4576-A854-763CA61FED47}" type="presOf" srcId="{901A50F1-7C4A-4B0C-A6C3-B520E0CB8E91}" destId="{07ADA37F-592B-43BD-893A-76B5D16A93B8}" srcOrd="0" destOrd="0" presId="urn:microsoft.com/office/officeart/2005/8/layout/radial1"/>
    <dgm:cxn modelId="{F569CB88-D8C5-4AA0-ACCA-7B964397093D}" type="presOf" srcId="{6A23D985-475D-409F-8698-B78801A18A00}" destId="{32532E3A-C010-4793-90EF-F99DE4E246D6}" srcOrd="0" destOrd="0" presId="urn:microsoft.com/office/officeart/2005/8/layout/radial1"/>
    <dgm:cxn modelId="{5422E694-B8ED-41E6-A560-B4E6ED4A8CAD}" srcId="{7622A994-D0E7-43A2-ABE5-E038EA41AA08}" destId="{E0F9F66B-F712-4F57-9567-E406D317B0F4}" srcOrd="7" destOrd="0" parTransId="{70137B05-7D28-4731-9C66-1BF75AADEC42}" sibTransId="{E2CFF729-DEB4-4044-9B20-3E314FDD9A9F}"/>
    <dgm:cxn modelId="{D1AA939E-A02F-4064-9D6F-285AF577DE2F}" type="presOf" srcId="{E4EA6BF7-08E0-49A9-A955-5D54F7B45491}" destId="{73991E3A-6309-410E-A264-D535ADB0731F}" srcOrd="0" destOrd="0" presId="urn:microsoft.com/office/officeart/2005/8/layout/radial1"/>
    <dgm:cxn modelId="{3FDD94FA-A79F-4342-B554-5B5046D696C6}" type="presOf" srcId="{A57F17BE-7436-4553-AAC8-21004024B244}" destId="{0E27AA22-DBD8-476F-A27B-B712A2598305}" srcOrd="0" destOrd="0" presId="urn:microsoft.com/office/officeart/2005/8/layout/radial1"/>
    <dgm:cxn modelId="{0A98F904-29BF-4E37-B059-841C7D4B4049}" srcId="{7622A994-D0E7-43A2-ABE5-E038EA41AA08}" destId="{F66751CB-BF68-4D5B-A5C6-70A53F604FAE}" srcOrd="4" destOrd="0" parTransId="{6A23D985-475D-409F-8698-B78801A18A00}" sibTransId="{0DE748B0-DF3C-47D4-A461-559FC9EE5166}"/>
    <dgm:cxn modelId="{D6A7DE37-26ED-4051-9901-F487D6B341A7}" type="presOf" srcId="{C0E9A226-4044-4A8B-913C-00087F0FF52F}" destId="{8AC351E6-7A00-4C0C-9709-99E9BE454818}" srcOrd="0" destOrd="0" presId="urn:microsoft.com/office/officeart/2005/8/layout/radial1"/>
    <dgm:cxn modelId="{E64BA788-B2C0-4ACA-AD36-453BDFE9C1DA}" type="presOf" srcId="{E6D740C7-9321-4215-BEDC-2F9ADD758F83}" destId="{E7DEC78E-F6A3-48F8-995C-9B5DB624F6BA}" srcOrd="0" destOrd="0" presId="urn:microsoft.com/office/officeart/2005/8/layout/radial1"/>
    <dgm:cxn modelId="{727B120E-4315-4A1F-8E62-E29461A0E336}" type="presOf" srcId="{E4EA6BF7-08E0-49A9-A955-5D54F7B45491}" destId="{C4B5D73C-BB9C-44C2-97EA-30F719E7B540}" srcOrd="1" destOrd="0" presId="urn:microsoft.com/office/officeart/2005/8/layout/radial1"/>
    <dgm:cxn modelId="{0C137629-A704-44CF-81D2-A166D1B02C64}" srcId="{3D5F34F2-68B6-4F1E-97EE-2A7D34D03536}" destId="{7622A994-D0E7-43A2-ABE5-E038EA41AA08}" srcOrd="0" destOrd="0" parTransId="{3F805C68-4CB5-4C71-A2F6-B9AEFF002271}" sibTransId="{F4309E1B-C22B-40B4-9358-95A146C4506B}"/>
    <dgm:cxn modelId="{2DC4308E-7367-4DDE-AA2B-DB1CC6723F39}" type="presOf" srcId="{3D5F34F2-68B6-4F1E-97EE-2A7D34D03536}" destId="{1B44F0CA-731C-4A1F-897F-6F83018B0F47}" srcOrd="0" destOrd="0" presId="urn:microsoft.com/office/officeart/2005/8/layout/radial1"/>
    <dgm:cxn modelId="{50CEC393-C6FC-4655-BF17-F27130147046}" type="presOf" srcId="{70137B05-7D28-4731-9C66-1BF75AADEC42}" destId="{FC0D8B85-8CA4-4E29-9CD4-D95730AB55E5}" srcOrd="0" destOrd="0" presId="urn:microsoft.com/office/officeart/2005/8/layout/radial1"/>
    <dgm:cxn modelId="{7AD04403-3447-47B6-A28A-6C5A9A2604B6}" type="presOf" srcId="{912AA2F6-3203-48F4-B070-24FF99701E52}" destId="{32A16E9D-827B-47E7-8047-A79F869C5972}" srcOrd="0" destOrd="0" presId="urn:microsoft.com/office/officeart/2005/8/layout/radial1"/>
    <dgm:cxn modelId="{02C732C4-745E-46AD-81C9-A457DC326489}" srcId="{7622A994-D0E7-43A2-ABE5-E038EA41AA08}" destId="{153162D2-2C8C-47B2-B320-8F00689FDB6D}" srcOrd="1" destOrd="0" parTransId="{912AA2F6-3203-48F4-B070-24FF99701E52}" sibTransId="{19F985FA-62D8-443D-8A98-D4FB000356A6}"/>
    <dgm:cxn modelId="{9974809C-ECCD-42C4-8B7C-BE49BDB9B888}" srcId="{7622A994-D0E7-43A2-ABE5-E038EA41AA08}" destId="{7D68F4FE-E97C-4895-A117-9FED1F4190BD}" srcOrd="3" destOrd="0" parTransId="{07A80BCC-51AF-486D-8B3E-49E0E0299375}" sibTransId="{C93B68D1-6E99-4DBC-B624-F94AAD461B55}"/>
    <dgm:cxn modelId="{5B6B21AD-277F-437A-B78F-A6079829592C}" type="presOf" srcId="{153162D2-2C8C-47B2-B320-8F00689FDB6D}" destId="{114D433E-CC49-436B-A793-422B42ACE0AD}" srcOrd="0" destOrd="0" presId="urn:microsoft.com/office/officeart/2005/8/layout/radial1"/>
    <dgm:cxn modelId="{BA1F9E36-69BF-457E-8BB8-2F48FD7DCD23}" type="presParOf" srcId="{1B44F0CA-731C-4A1F-897F-6F83018B0F47}" destId="{977430FF-D960-4F5D-9677-FF675D7A3B0C}" srcOrd="0" destOrd="0" presId="urn:microsoft.com/office/officeart/2005/8/layout/radial1"/>
    <dgm:cxn modelId="{D94026A0-FF27-4F93-BE81-1352D4F30992}" type="presParOf" srcId="{1B44F0CA-731C-4A1F-897F-6F83018B0F47}" destId="{E95B4F10-14C5-4920-9ECD-D8B501801F43}" srcOrd="1" destOrd="0" presId="urn:microsoft.com/office/officeart/2005/8/layout/radial1"/>
    <dgm:cxn modelId="{59DCAA17-A18B-44D0-BFBD-EDB65A13A8BD}" type="presParOf" srcId="{E95B4F10-14C5-4920-9ECD-D8B501801F43}" destId="{BA65E68A-A380-4D80-9C12-0BF227A5C2C6}" srcOrd="0" destOrd="0" presId="urn:microsoft.com/office/officeart/2005/8/layout/radial1"/>
    <dgm:cxn modelId="{B9A24167-3423-4DD5-8BFF-074825401DCA}" type="presParOf" srcId="{1B44F0CA-731C-4A1F-897F-6F83018B0F47}" destId="{8AC351E6-7A00-4C0C-9709-99E9BE454818}" srcOrd="2" destOrd="0" presId="urn:microsoft.com/office/officeart/2005/8/layout/radial1"/>
    <dgm:cxn modelId="{01BBE1EA-074F-4D29-ACE3-3B19ABCA157E}" type="presParOf" srcId="{1B44F0CA-731C-4A1F-897F-6F83018B0F47}" destId="{32A16E9D-827B-47E7-8047-A79F869C5972}" srcOrd="3" destOrd="0" presId="urn:microsoft.com/office/officeart/2005/8/layout/radial1"/>
    <dgm:cxn modelId="{1883EBBA-C4EE-48CD-9559-E8E767762278}" type="presParOf" srcId="{32A16E9D-827B-47E7-8047-A79F869C5972}" destId="{3FF082F2-E1A2-4A07-9E2A-2EA3E4B8AD09}" srcOrd="0" destOrd="0" presId="urn:microsoft.com/office/officeart/2005/8/layout/radial1"/>
    <dgm:cxn modelId="{6D287780-3CB4-42BB-80C7-56F806C86AF3}" type="presParOf" srcId="{1B44F0CA-731C-4A1F-897F-6F83018B0F47}" destId="{114D433E-CC49-436B-A793-422B42ACE0AD}" srcOrd="4" destOrd="0" presId="urn:microsoft.com/office/officeart/2005/8/layout/radial1"/>
    <dgm:cxn modelId="{3D114483-EA81-4D25-870E-4DFFC926A96A}" type="presParOf" srcId="{1B44F0CA-731C-4A1F-897F-6F83018B0F47}" destId="{DDF31784-0D30-40DC-ABCE-8ABBF8C50FEB}" srcOrd="5" destOrd="0" presId="urn:microsoft.com/office/officeart/2005/8/layout/radial1"/>
    <dgm:cxn modelId="{38BB5BA3-C901-45AB-BD06-71C4210F1875}" type="presParOf" srcId="{DDF31784-0D30-40DC-ABCE-8ABBF8C50FEB}" destId="{E1CD1069-1508-4C26-A81C-994D11EA8529}" srcOrd="0" destOrd="0" presId="urn:microsoft.com/office/officeart/2005/8/layout/radial1"/>
    <dgm:cxn modelId="{ACADC9D5-B2D6-4421-8BB7-136B2CDEC038}" type="presParOf" srcId="{1B44F0CA-731C-4A1F-897F-6F83018B0F47}" destId="{D5433C19-9733-4130-8EFF-6458A49BC6F2}" srcOrd="6" destOrd="0" presId="urn:microsoft.com/office/officeart/2005/8/layout/radial1"/>
    <dgm:cxn modelId="{F098F7F5-9413-48D3-B860-FC4B12EA1852}" type="presParOf" srcId="{1B44F0CA-731C-4A1F-897F-6F83018B0F47}" destId="{2FD3AB3C-5D9B-4128-8EA9-95C790B02A8E}" srcOrd="7" destOrd="0" presId="urn:microsoft.com/office/officeart/2005/8/layout/radial1"/>
    <dgm:cxn modelId="{6E7F16EB-8E33-441B-B207-FA296D21C889}" type="presParOf" srcId="{2FD3AB3C-5D9B-4128-8EA9-95C790B02A8E}" destId="{570BA33B-3011-4FCD-AA3D-A6A51DE6FC8F}" srcOrd="0" destOrd="0" presId="urn:microsoft.com/office/officeart/2005/8/layout/radial1"/>
    <dgm:cxn modelId="{96733231-7604-462E-8355-467E071D23D4}" type="presParOf" srcId="{1B44F0CA-731C-4A1F-897F-6F83018B0F47}" destId="{15687BB1-543F-40D0-955D-7AE3EEF9D86D}" srcOrd="8" destOrd="0" presId="urn:microsoft.com/office/officeart/2005/8/layout/radial1"/>
    <dgm:cxn modelId="{98D5758D-D12D-43AA-BB83-DC57F7DA4048}" type="presParOf" srcId="{1B44F0CA-731C-4A1F-897F-6F83018B0F47}" destId="{32532E3A-C010-4793-90EF-F99DE4E246D6}" srcOrd="9" destOrd="0" presId="urn:microsoft.com/office/officeart/2005/8/layout/radial1"/>
    <dgm:cxn modelId="{FACD38EA-3F85-499A-9E2D-F1E2F03FAC1B}" type="presParOf" srcId="{32532E3A-C010-4793-90EF-F99DE4E246D6}" destId="{2F8AB50B-1833-46EA-B8E8-193AAB659388}" srcOrd="0" destOrd="0" presId="urn:microsoft.com/office/officeart/2005/8/layout/radial1"/>
    <dgm:cxn modelId="{6386A01E-5C72-4DBD-B7B9-1C0679C57ED4}" type="presParOf" srcId="{1B44F0CA-731C-4A1F-897F-6F83018B0F47}" destId="{D1A35FD6-D9DC-44DC-BE19-6330F8F7AEF5}" srcOrd="10" destOrd="0" presId="urn:microsoft.com/office/officeart/2005/8/layout/radial1"/>
    <dgm:cxn modelId="{2B4B3AC1-204C-44C4-B048-F57EFF5FCCDA}" type="presParOf" srcId="{1B44F0CA-731C-4A1F-897F-6F83018B0F47}" destId="{E64B27AE-94B6-46C5-A0FD-475EDBF989D1}" srcOrd="11" destOrd="0" presId="urn:microsoft.com/office/officeart/2005/8/layout/radial1"/>
    <dgm:cxn modelId="{4D87BBA3-C4C4-47C3-AC3F-AF04C211AFDB}" type="presParOf" srcId="{E64B27AE-94B6-46C5-A0FD-475EDBF989D1}" destId="{174F417D-65B8-423B-B45F-D56CB0606E6A}" srcOrd="0" destOrd="0" presId="urn:microsoft.com/office/officeart/2005/8/layout/radial1"/>
    <dgm:cxn modelId="{E6D4B811-2786-45AA-833F-84D097203EB5}" type="presParOf" srcId="{1B44F0CA-731C-4A1F-897F-6F83018B0F47}" destId="{514430F2-B967-4228-853D-F0D219910D41}" srcOrd="12" destOrd="0" presId="urn:microsoft.com/office/officeart/2005/8/layout/radial1"/>
    <dgm:cxn modelId="{DB67C9F3-106C-480C-89F7-55BD6DF2AC39}" type="presParOf" srcId="{1B44F0CA-731C-4A1F-897F-6F83018B0F47}" destId="{409CBF42-59D9-4C0E-B42B-9FF14557AB2E}" srcOrd="13" destOrd="0" presId="urn:microsoft.com/office/officeart/2005/8/layout/radial1"/>
    <dgm:cxn modelId="{D1352147-AA42-4CF7-B2E8-268D2AE99774}" type="presParOf" srcId="{409CBF42-59D9-4C0E-B42B-9FF14557AB2E}" destId="{601197C9-1545-4B3F-8505-F4495B59F3D0}" srcOrd="0" destOrd="0" presId="urn:microsoft.com/office/officeart/2005/8/layout/radial1"/>
    <dgm:cxn modelId="{67E23B1B-63B6-4868-8D39-DAD19C5E497A}" type="presParOf" srcId="{1B44F0CA-731C-4A1F-897F-6F83018B0F47}" destId="{07ADA37F-592B-43BD-893A-76B5D16A93B8}" srcOrd="14" destOrd="0" presId="urn:microsoft.com/office/officeart/2005/8/layout/radial1"/>
    <dgm:cxn modelId="{C52D8538-E529-495D-BF2D-F5782355D24B}" type="presParOf" srcId="{1B44F0CA-731C-4A1F-897F-6F83018B0F47}" destId="{FC0D8B85-8CA4-4E29-9CD4-D95730AB55E5}" srcOrd="15" destOrd="0" presId="urn:microsoft.com/office/officeart/2005/8/layout/radial1"/>
    <dgm:cxn modelId="{AAE8DBB8-EC3C-4DE5-B305-15DB2AD07B18}" type="presParOf" srcId="{FC0D8B85-8CA4-4E29-9CD4-D95730AB55E5}" destId="{8D797EA8-0B07-4BC9-9E9B-43C89783B2BF}" srcOrd="0" destOrd="0" presId="urn:microsoft.com/office/officeart/2005/8/layout/radial1"/>
    <dgm:cxn modelId="{35D985CE-D08F-43CE-97DF-A98B46A454A0}" type="presParOf" srcId="{1B44F0CA-731C-4A1F-897F-6F83018B0F47}" destId="{7FF886EE-78C5-4E55-8D9A-F1C90F336315}" srcOrd="16" destOrd="0" presId="urn:microsoft.com/office/officeart/2005/8/layout/radial1"/>
    <dgm:cxn modelId="{BB82BA4A-DCFB-4480-9A1C-8BAD3E3A3B51}" type="presParOf" srcId="{1B44F0CA-731C-4A1F-897F-6F83018B0F47}" destId="{73991E3A-6309-410E-A264-D535ADB0731F}" srcOrd="17" destOrd="0" presId="urn:microsoft.com/office/officeart/2005/8/layout/radial1"/>
    <dgm:cxn modelId="{27CC8070-376C-4E90-B724-9EA7BD5D5C33}" type="presParOf" srcId="{73991E3A-6309-410E-A264-D535ADB0731F}" destId="{C4B5D73C-BB9C-44C2-97EA-30F719E7B540}" srcOrd="0" destOrd="0" presId="urn:microsoft.com/office/officeart/2005/8/layout/radial1"/>
    <dgm:cxn modelId="{5F83C53A-1A32-41F9-B916-A2695245B54C}" type="presParOf" srcId="{1B44F0CA-731C-4A1F-897F-6F83018B0F47}" destId="{D75B20AD-1E16-474F-8627-1C18E9062BBB}" srcOrd="18" destOrd="0" presId="urn:microsoft.com/office/officeart/2005/8/layout/radial1"/>
    <dgm:cxn modelId="{C3FFEF61-5525-433C-B34D-0E7976161E94}" type="presParOf" srcId="{1B44F0CA-731C-4A1F-897F-6F83018B0F47}" destId="{16CD9FD5-BEFD-46B7-AB2C-07B5BCB64AB3}" srcOrd="19" destOrd="0" presId="urn:microsoft.com/office/officeart/2005/8/layout/radial1"/>
    <dgm:cxn modelId="{B5C943CF-7A0A-49F9-8B9C-BC3D6F98966F}" type="presParOf" srcId="{16CD9FD5-BEFD-46B7-AB2C-07B5BCB64AB3}" destId="{A6827D49-86F8-4661-B0E2-C82D1B8E904E}" srcOrd="0" destOrd="0" presId="urn:microsoft.com/office/officeart/2005/8/layout/radial1"/>
    <dgm:cxn modelId="{75326E7F-CB48-4C94-BE71-C8B9677BB09C}" type="presParOf" srcId="{1B44F0CA-731C-4A1F-897F-6F83018B0F47}" destId="{E7DEC78E-F6A3-48F8-995C-9B5DB624F6BA}" srcOrd="20" destOrd="0" presId="urn:microsoft.com/office/officeart/2005/8/layout/radial1"/>
    <dgm:cxn modelId="{BF0D42C6-6334-4FD5-901F-9964A9F1B709}" type="presParOf" srcId="{1B44F0CA-731C-4A1F-897F-6F83018B0F47}" destId="{40CFB4A4-DC04-4C24-BE6F-00C55A77007B}" srcOrd="21" destOrd="0" presId="urn:microsoft.com/office/officeart/2005/8/layout/radial1"/>
    <dgm:cxn modelId="{786A8E0A-C74D-4D04-93F2-8555BE35B8CB}" type="presParOf" srcId="{40CFB4A4-DC04-4C24-BE6F-00C55A77007B}" destId="{C9100308-9E49-4012-832A-ED432D86C0A4}" srcOrd="0" destOrd="0" presId="urn:microsoft.com/office/officeart/2005/8/layout/radial1"/>
    <dgm:cxn modelId="{C2C74C0F-0798-4684-88FF-DFF2C0A19171}" type="presParOf" srcId="{1B44F0CA-731C-4A1F-897F-6F83018B0F47}" destId="{0E27AA22-DBD8-476F-A27B-B712A2598305}" srcOrd="2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A7D72-0AD3-4C47-9EC9-73EE8FCA6822}">
      <dsp:nvSpPr>
        <dsp:cNvPr id="0" name=""/>
        <dsp:cNvSpPr/>
      </dsp:nvSpPr>
      <dsp:spPr>
        <a:xfrm>
          <a:off x="2477988" y="2380"/>
          <a:ext cx="2664023" cy="177601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Культурные практики</a:t>
          </a:r>
        </a:p>
      </dsp:txBody>
      <dsp:txXfrm>
        <a:off x="2530006" y="54398"/>
        <a:ext cx="2559987" cy="1671979"/>
      </dsp:txXfrm>
    </dsp:sp>
    <dsp:sp modelId="{1147CE9A-0213-42C1-A4A0-1EA235B4FD84}">
      <dsp:nvSpPr>
        <dsp:cNvPr id="0" name=""/>
        <dsp:cNvSpPr/>
      </dsp:nvSpPr>
      <dsp:spPr>
        <a:xfrm>
          <a:off x="2078385" y="1778396"/>
          <a:ext cx="1731615" cy="710406"/>
        </a:xfrm>
        <a:custGeom>
          <a:avLst/>
          <a:gdLst/>
          <a:ahLst/>
          <a:cxnLst/>
          <a:rect l="0" t="0" r="0" b="0"/>
          <a:pathLst>
            <a:path>
              <a:moveTo>
                <a:pt x="2471218" y="0"/>
              </a:moveTo>
              <a:lnTo>
                <a:pt x="2471218" y="506916"/>
              </a:lnTo>
              <a:lnTo>
                <a:pt x="0" y="506916"/>
              </a:lnTo>
              <a:lnTo>
                <a:pt x="0" y="1013833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811CB-186B-40D6-854D-0FF17E182A5D}">
      <dsp:nvSpPr>
        <dsp:cNvPr id="0" name=""/>
        <dsp:cNvSpPr/>
      </dsp:nvSpPr>
      <dsp:spPr>
        <a:xfrm>
          <a:off x="746373" y="2488803"/>
          <a:ext cx="2664023" cy="177601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Культурные практики на основе инициатив самих детей.</a:t>
          </a:r>
        </a:p>
      </dsp:txBody>
      <dsp:txXfrm>
        <a:off x="798391" y="2540821"/>
        <a:ext cx="2559987" cy="1671979"/>
      </dsp:txXfrm>
    </dsp:sp>
    <dsp:sp modelId="{2922DA09-6892-4E06-986F-23EC4588BC05}">
      <dsp:nvSpPr>
        <dsp:cNvPr id="0" name=""/>
        <dsp:cNvSpPr/>
      </dsp:nvSpPr>
      <dsp:spPr>
        <a:xfrm>
          <a:off x="3810000" y="1778396"/>
          <a:ext cx="1731615" cy="7104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6916"/>
              </a:lnTo>
              <a:lnTo>
                <a:pt x="2471218" y="506916"/>
              </a:lnTo>
              <a:lnTo>
                <a:pt x="2471218" y="1013833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03F72A-E210-4595-A0C5-DB2A30016349}">
      <dsp:nvSpPr>
        <dsp:cNvPr id="0" name=""/>
        <dsp:cNvSpPr/>
      </dsp:nvSpPr>
      <dsp:spPr>
        <a:xfrm>
          <a:off x="4209604" y="2488803"/>
          <a:ext cx="2664023" cy="177601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Культурные практики, инициируемые, организуемые и направляемые взрослыми.</a:t>
          </a:r>
        </a:p>
      </dsp:txBody>
      <dsp:txXfrm>
        <a:off x="4261622" y="2540821"/>
        <a:ext cx="2559987" cy="16719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2D23D-C001-4B18-A0D7-28B7E812EC48}">
      <dsp:nvSpPr>
        <dsp:cNvPr id="0" name=""/>
        <dsp:cNvSpPr/>
      </dsp:nvSpPr>
      <dsp:spPr>
        <a:xfrm>
          <a:off x="2475039" y="1177093"/>
          <a:ext cx="1603719" cy="1608212"/>
        </a:xfrm>
        <a:prstGeom prst="ellipse">
          <a:avLst/>
        </a:prstGeom>
        <a:gradFill rotWithShape="0">
          <a:gsLst>
            <a:gs pos="0">
              <a:schemeClr val="accent1">
                <a:shade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Центры активности</a:t>
          </a:r>
          <a:endParaRPr lang="ru-RU" sz="1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9898" y="1412610"/>
        <a:ext cx="1134001" cy="1137178"/>
      </dsp:txXfrm>
    </dsp:sp>
    <dsp:sp modelId="{B3AA9757-CA2D-470A-A7DF-B43C55A82566}">
      <dsp:nvSpPr>
        <dsp:cNvPr id="0" name=""/>
        <dsp:cNvSpPr/>
      </dsp:nvSpPr>
      <dsp:spPr>
        <a:xfrm rot="16291560">
          <a:off x="3264163" y="1127506"/>
          <a:ext cx="70166" cy="29605"/>
        </a:xfrm>
        <a:custGeom>
          <a:avLst/>
          <a:gdLst/>
          <a:ahLst/>
          <a:cxnLst/>
          <a:rect l="0" t="0" r="0" b="0"/>
          <a:pathLst>
            <a:path>
              <a:moveTo>
                <a:pt x="0" y="14802"/>
              </a:moveTo>
              <a:lnTo>
                <a:pt x="70166" y="14802"/>
              </a:lnTo>
            </a:path>
          </a:pathLst>
        </a:custGeom>
        <a:noFill/>
        <a:ln w="95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297492" y="1140555"/>
        <a:ext cx="3508" cy="3508"/>
      </dsp:txXfrm>
    </dsp:sp>
    <dsp:sp modelId="{C5F7A640-ED67-4473-B4F3-1F161DF6E4C2}">
      <dsp:nvSpPr>
        <dsp:cNvPr id="0" name=""/>
        <dsp:cNvSpPr/>
      </dsp:nvSpPr>
      <dsp:spPr>
        <a:xfrm>
          <a:off x="2769510" y="17052"/>
          <a:ext cx="1090379" cy="1090379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«Центр сюжетно-ролевой игры»</a:t>
          </a:r>
          <a:endParaRPr lang="ru-RU" sz="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29192" y="176734"/>
        <a:ext cx="771015" cy="771015"/>
      </dsp:txXfrm>
    </dsp:sp>
    <dsp:sp modelId="{6589B418-9145-438E-B09B-4949D6C3991B}">
      <dsp:nvSpPr>
        <dsp:cNvPr id="0" name=""/>
        <dsp:cNvSpPr/>
      </dsp:nvSpPr>
      <dsp:spPr>
        <a:xfrm>
          <a:off x="4078758" y="1966397"/>
          <a:ext cx="109708" cy="29605"/>
        </a:xfrm>
        <a:custGeom>
          <a:avLst/>
          <a:gdLst/>
          <a:ahLst/>
          <a:cxnLst/>
          <a:rect l="0" t="0" r="0" b="0"/>
          <a:pathLst>
            <a:path>
              <a:moveTo>
                <a:pt x="0" y="14802"/>
              </a:moveTo>
              <a:lnTo>
                <a:pt x="109708" y="14802"/>
              </a:lnTo>
            </a:path>
          </a:pathLst>
        </a:custGeom>
        <a:noFill/>
        <a:ln w="95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130870" y="1978457"/>
        <a:ext cx="5485" cy="5485"/>
      </dsp:txXfrm>
    </dsp:sp>
    <dsp:sp modelId="{85865898-DC2D-4EF6-8896-C3B6DDFE2265}">
      <dsp:nvSpPr>
        <dsp:cNvPr id="0" name=""/>
        <dsp:cNvSpPr/>
      </dsp:nvSpPr>
      <dsp:spPr>
        <a:xfrm>
          <a:off x="4188467" y="1436010"/>
          <a:ext cx="1090379" cy="1090379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180718"/>
                <a:satOff val="-3780"/>
                <a:lumOff val="21031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80718"/>
                <a:satOff val="-3780"/>
                <a:lumOff val="21031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80718"/>
                <a:satOff val="-3780"/>
                <a:lumOff val="210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Центр «Акварелька»</a:t>
          </a:r>
          <a:endParaRPr lang="ru-RU" sz="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48149" y="1595692"/>
        <a:ext cx="771015" cy="771015"/>
      </dsp:txXfrm>
    </dsp:sp>
    <dsp:sp modelId="{647C47AF-6E9C-4C80-B600-B20C863EF0B7}">
      <dsp:nvSpPr>
        <dsp:cNvPr id="0" name=""/>
        <dsp:cNvSpPr/>
      </dsp:nvSpPr>
      <dsp:spPr>
        <a:xfrm rot="5308440">
          <a:off x="3264163" y="2805287"/>
          <a:ext cx="70166" cy="29605"/>
        </a:xfrm>
        <a:custGeom>
          <a:avLst/>
          <a:gdLst/>
          <a:ahLst/>
          <a:cxnLst/>
          <a:rect l="0" t="0" r="0" b="0"/>
          <a:pathLst>
            <a:path>
              <a:moveTo>
                <a:pt x="0" y="14802"/>
              </a:moveTo>
              <a:lnTo>
                <a:pt x="70166" y="14802"/>
              </a:lnTo>
            </a:path>
          </a:pathLst>
        </a:custGeom>
        <a:noFill/>
        <a:ln w="95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297492" y="2818336"/>
        <a:ext cx="3508" cy="3508"/>
      </dsp:txXfrm>
    </dsp:sp>
    <dsp:sp modelId="{0D1CE4A8-D06D-4613-9654-B0549DBD936F}">
      <dsp:nvSpPr>
        <dsp:cNvPr id="0" name=""/>
        <dsp:cNvSpPr/>
      </dsp:nvSpPr>
      <dsp:spPr>
        <a:xfrm>
          <a:off x="2769510" y="2854967"/>
          <a:ext cx="1090379" cy="1090379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361436"/>
                <a:satOff val="-7560"/>
                <a:lumOff val="42063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361436"/>
                <a:satOff val="-7560"/>
                <a:lumOff val="42063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361436"/>
                <a:satOff val="-7560"/>
                <a:lumOff val="420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Центр «</a:t>
          </a: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Здравствуй</a:t>
          </a:r>
          <a:r>
            <a:rPr lang="ru-RU" sz="1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книжка»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29192" y="3014649"/>
        <a:ext cx="771015" cy="771015"/>
      </dsp:txXfrm>
    </dsp:sp>
    <dsp:sp modelId="{5FA0730A-5AAE-4347-8287-66B4E9DE11B3}">
      <dsp:nvSpPr>
        <dsp:cNvPr id="0" name=""/>
        <dsp:cNvSpPr/>
      </dsp:nvSpPr>
      <dsp:spPr>
        <a:xfrm rot="10800000">
          <a:off x="2440932" y="1966397"/>
          <a:ext cx="34106" cy="29605"/>
        </a:xfrm>
        <a:custGeom>
          <a:avLst/>
          <a:gdLst/>
          <a:ahLst/>
          <a:cxnLst/>
          <a:rect l="0" t="0" r="0" b="0"/>
          <a:pathLst>
            <a:path>
              <a:moveTo>
                <a:pt x="0" y="14802"/>
              </a:moveTo>
              <a:lnTo>
                <a:pt x="34106" y="14802"/>
              </a:lnTo>
            </a:path>
          </a:pathLst>
        </a:custGeom>
        <a:noFill/>
        <a:ln w="952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457132" y="1980347"/>
        <a:ext cx="1705" cy="1705"/>
      </dsp:txXfrm>
    </dsp:sp>
    <dsp:sp modelId="{F1571F80-CC60-42A3-8BFC-D6E3B135A222}">
      <dsp:nvSpPr>
        <dsp:cNvPr id="0" name=""/>
        <dsp:cNvSpPr/>
      </dsp:nvSpPr>
      <dsp:spPr>
        <a:xfrm>
          <a:off x="1350552" y="1436010"/>
          <a:ext cx="1090379" cy="1090379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180718"/>
                <a:satOff val="-3780"/>
                <a:lumOff val="21031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80718"/>
                <a:satOff val="-3780"/>
                <a:lumOff val="21031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80718"/>
                <a:satOff val="-3780"/>
                <a:lumOff val="210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Центр «Науки и экспериментирования»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10234" y="1595692"/>
        <a:ext cx="771015" cy="7710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186213-6B40-4F3E-96BA-185D63DA4CD1}">
      <dsp:nvSpPr>
        <dsp:cNvPr id="0" name=""/>
        <dsp:cNvSpPr/>
      </dsp:nvSpPr>
      <dsp:spPr>
        <a:xfrm>
          <a:off x="3822234" y="2150275"/>
          <a:ext cx="1084088" cy="9423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Работа с родителями</a:t>
          </a:r>
          <a:endParaRPr lang="ru-RU" sz="1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80995" y="2288275"/>
        <a:ext cx="766566" cy="666326"/>
      </dsp:txXfrm>
    </dsp:sp>
    <dsp:sp modelId="{27FCB321-AAAB-4FC6-AB30-25C64F27B793}">
      <dsp:nvSpPr>
        <dsp:cNvPr id="0" name=""/>
        <dsp:cNvSpPr/>
      </dsp:nvSpPr>
      <dsp:spPr>
        <a:xfrm rot="16200000">
          <a:off x="4115040" y="1471985"/>
          <a:ext cx="498476" cy="4442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4181681" y="1627481"/>
        <a:ext cx="365194" cy="266563"/>
      </dsp:txXfrm>
    </dsp:sp>
    <dsp:sp modelId="{8DC4B215-D938-4BF0-9C55-E3C11BA5C85C}">
      <dsp:nvSpPr>
        <dsp:cNvPr id="0" name=""/>
        <dsp:cNvSpPr/>
      </dsp:nvSpPr>
      <dsp:spPr>
        <a:xfrm>
          <a:off x="3776270" y="33735"/>
          <a:ext cx="1176017" cy="117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Знаю нормативно - правовой</a:t>
          </a:r>
          <a:endParaRPr lang="ru-RU" sz="1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48494" y="205959"/>
        <a:ext cx="831569" cy="831569"/>
      </dsp:txXfrm>
    </dsp:sp>
    <dsp:sp modelId="{B0EFCE47-3202-4EFB-A776-452254DD632E}">
      <dsp:nvSpPr>
        <dsp:cNvPr id="0" name=""/>
        <dsp:cNvSpPr/>
      </dsp:nvSpPr>
      <dsp:spPr>
        <a:xfrm rot="18900000">
          <a:off x="4790717" y="1732034"/>
          <a:ext cx="481658" cy="4442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4810236" y="1868011"/>
        <a:ext cx="348376" cy="266563"/>
      </dsp:txXfrm>
    </dsp:sp>
    <dsp:sp modelId="{55ABBAE9-5B20-4E3B-8C98-8FED57569316}">
      <dsp:nvSpPr>
        <dsp:cNvPr id="0" name=""/>
        <dsp:cNvSpPr/>
      </dsp:nvSpPr>
      <dsp:spPr>
        <a:xfrm>
          <a:off x="5190267" y="619432"/>
          <a:ext cx="1176017" cy="117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Изучаю Диагностический</a:t>
          </a:r>
          <a:endParaRPr lang="ru-RU" sz="1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62491" y="791656"/>
        <a:ext cx="831569" cy="831569"/>
      </dsp:txXfrm>
    </dsp:sp>
    <dsp:sp modelId="{E6F26B29-26BD-41E7-9CA6-EB190D2D68FA}">
      <dsp:nvSpPr>
        <dsp:cNvPr id="0" name=""/>
        <dsp:cNvSpPr/>
      </dsp:nvSpPr>
      <dsp:spPr>
        <a:xfrm>
          <a:off x="5075615" y="2399302"/>
          <a:ext cx="407840" cy="4442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5075615" y="2488157"/>
        <a:ext cx="285488" cy="266563"/>
      </dsp:txXfrm>
    </dsp:sp>
    <dsp:sp modelId="{399A92F2-1FD3-4874-9434-AA7B342325BD}">
      <dsp:nvSpPr>
        <dsp:cNvPr id="0" name=""/>
        <dsp:cNvSpPr/>
      </dsp:nvSpPr>
      <dsp:spPr>
        <a:xfrm>
          <a:off x="5675832" y="1804336"/>
          <a:ext cx="1376281" cy="16342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Анализирую информационно аналитический </a:t>
          </a:r>
          <a:endParaRPr lang="ru-RU" sz="1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77384" y="2043660"/>
        <a:ext cx="973177" cy="1155557"/>
      </dsp:txXfrm>
    </dsp:sp>
    <dsp:sp modelId="{51E1BD23-329B-44AA-94EC-F85744396F64}">
      <dsp:nvSpPr>
        <dsp:cNvPr id="0" name=""/>
        <dsp:cNvSpPr/>
      </dsp:nvSpPr>
      <dsp:spPr>
        <a:xfrm rot="2700000">
          <a:off x="4790717" y="3066569"/>
          <a:ext cx="481658" cy="4442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4810236" y="3108302"/>
        <a:ext cx="348376" cy="266563"/>
      </dsp:txXfrm>
    </dsp:sp>
    <dsp:sp modelId="{8A0E295D-11BC-4671-86F1-0661DD748044}">
      <dsp:nvSpPr>
        <dsp:cNvPr id="0" name=""/>
        <dsp:cNvSpPr/>
      </dsp:nvSpPr>
      <dsp:spPr>
        <a:xfrm>
          <a:off x="5190267" y="3447427"/>
          <a:ext cx="1176017" cy="117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Слушаю обратная связь</a:t>
          </a:r>
          <a:endParaRPr lang="ru-RU" sz="1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62491" y="3619651"/>
        <a:ext cx="831569" cy="831569"/>
      </dsp:txXfrm>
    </dsp:sp>
    <dsp:sp modelId="{2F18865E-A9DE-49DC-B36B-8B00B4E5FDB1}">
      <dsp:nvSpPr>
        <dsp:cNvPr id="0" name=""/>
        <dsp:cNvSpPr/>
      </dsp:nvSpPr>
      <dsp:spPr>
        <a:xfrm rot="5400000">
          <a:off x="4107854" y="3339771"/>
          <a:ext cx="512849" cy="4442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4174495" y="3361985"/>
        <a:ext cx="379567" cy="266563"/>
      </dsp:txXfrm>
    </dsp:sp>
    <dsp:sp modelId="{8552694E-52C7-4CE9-83C0-F7BEC271D95E}">
      <dsp:nvSpPr>
        <dsp:cNvPr id="0" name=""/>
        <dsp:cNvSpPr/>
      </dsp:nvSpPr>
      <dsp:spPr>
        <a:xfrm>
          <a:off x="3699358" y="4060243"/>
          <a:ext cx="1329840" cy="11217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Предупреждаю профилактика и просвещение</a:t>
          </a:r>
          <a:endParaRPr lang="ru-RU" sz="1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94109" y="4224524"/>
        <a:ext cx="940338" cy="793217"/>
      </dsp:txXfrm>
    </dsp:sp>
    <dsp:sp modelId="{B5EFE8C1-793C-407C-ADA0-5969044D6D0F}">
      <dsp:nvSpPr>
        <dsp:cNvPr id="0" name=""/>
        <dsp:cNvSpPr/>
      </dsp:nvSpPr>
      <dsp:spPr>
        <a:xfrm rot="8100000">
          <a:off x="3456181" y="3066569"/>
          <a:ext cx="481658" cy="4442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3569944" y="3108302"/>
        <a:ext cx="348376" cy="266563"/>
      </dsp:txXfrm>
    </dsp:sp>
    <dsp:sp modelId="{A63CE2B4-94E1-4C8D-A768-F23A22DD34F2}">
      <dsp:nvSpPr>
        <dsp:cNvPr id="0" name=""/>
        <dsp:cNvSpPr/>
      </dsp:nvSpPr>
      <dsp:spPr>
        <a:xfrm>
          <a:off x="2362272" y="3447427"/>
          <a:ext cx="1176017" cy="117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Развиваю коррекция и развитие</a:t>
          </a:r>
          <a:endParaRPr lang="ru-RU" sz="1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34496" y="3619651"/>
        <a:ext cx="831569" cy="831569"/>
      </dsp:txXfrm>
    </dsp:sp>
    <dsp:sp modelId="{7599F2D2-20D0-4170-A26B-29260DCBB2EB}">
      <dsp:nvSpPr>
        <dsp:cNvPr id="0" name=""/>
        <dsp:cNvSpPr/>
      </dsp:nvSpPr>
      <dsp:spPr>
        <a:xfrm rot="10800000">
          <a:off x="3170003" y="2399302"/>
          <a:ext cx="460910" cy="4442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3303285" y="2488157"/>
        <a:ext cx="327628" cy="266563"/>
      </dsp:txXfrm>
    </dsp:sp>
    <dsp:sp modelId="{220A6A6C-974D-4B1D-80A3-1880605D6C18}">
      <dsp:nvSpPr>
        <dsp:cNvPr id="0" name=""/>
        <dsp:cNvSpPr/>
      </dsp:nvSpPr>
      <dsp:spPr>
        <a:xfrm>
          <a:off x="1776575" y="2033430"/>
          <a:ext cx="1176017" cy="117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Подсказываю консультативный</a:t>
          </a:r>
          <a:endParaRPr lang="ru-RU" sz="1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48799" y="2205654"/>
        <a:ext cx="831569" cy="831569"/>
      </dsp:txXfrm>
    </dsp:sp>
    <dsp:sp modelId="{09B1FD16-AA42-465B-A1E8-A2E15D88DA08}">
      <dsp:nvSpPr>
        <dsp:cNvPr id="0" name=""/>
        <dsp:cNvSpPr/>
      </dsp:nvSpPr>
      <dsp:spPr>
        <a:xfrm rot="13500000">
          <a:off x="3456181" y="1732034"/>
          <a:ext cx="481658" cy="4442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3569944" y="1868011"/>
        <a:ext cx="348376" cy="266563"/>
      </dsp:txXfrm>
    </dsp:sp>
    <dsp:sp modelId="{2A82D9C8-D630-4241-A433-4B1121DB10EB}">
      <dsp:nvSpPr>
        <dsp:cNvPr id="0" name=""/>
        <dsp:cNvSpPr/>
      </dsp:nvSpPr>
      <dsp:spPr>
        <a:xfrm>
          <a:off x="2362272" y="619432"/>
          <a:ext cx="1176017" cy="1176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Привлекаю оперативно - действенный</a:t>
          </a:r>
          <a:endParaRPr lang="ru-RU" sz="1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34496" y="791656"/>
        <a:ext cx="831569" cy="8315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FDAE3-4209-499E-A984-DE73DA33EF92}">
      <dsp:nvSpPr>
        <dsp:cNvPr id="0" name=""/>
        <dsp:cNvSpPr/>
      </dsp:nvSpPr>
      <dsp:spPr>
        <a:xfrm>
          <a:off x="3581398" y="1695695"/>
          <a:ext cx="1981202" cy="17904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Формы работы с родителями</a:t>
          </a:r>
          <a:endParaRPr lang="ru-RU" sz="2000" kern="1200" dirty="0"/>
        </a:p>
      </dsp:txBody>
      <dsp:txXfrm>
        <a:off x="3871538" y="1957901"/>
        <a:ext cx="1400922" cy="1266042"/>
      </dsp:txXfrm>
    </dsp:sp>
    <dsp:sp modelId="{85616A8B-C947-460F-9F72-2ACD4A46ED89}">
      <dsp:nvSpPr>
        <dsp:cNvPr id="0" name=""/>
        <dsp:cNvSpPr/>
      </dsp:nvSpPr>
      <dsp:spPr>
        <a:xfrm rot="16200000">
          <a:off x="4052528" y="1169966"/>
          <a:ext cx="1038943" cy="12513"/>
        </a:xfrm>
        <a:custGeom>
          <a:avLst/>
          <a:gdLst/>
          <a:ahLst/>
          <a:cxnLst/>
          <a:rect l="0" t="0" r="0" b="0"/>
          <a:pathLst>
            <a:path>
              <a:moveTo>
                <a:pt x="0" y="6256"/>
              </a:moveTo>
              <a:lnTo>
                <a:pt x="1038943" y="62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546026" y="1150250"/>
        <a:ext cx="51947" cy="51947"/>
      </dsp:txXfrm>
    </dsp:sp>
    <dsp:sp modelId="{D6B4CB1B-F79D-4A86-A216-D2CF8DBDC605}">
      <dsp:nvSpPr>
        <dsp:cNvPr id="0" name=""/>
        <dsp:cNvSpPr/>
      </dsp:nvSpPr>
      <dsp:spPr>
        <a:xfrm>
          <a:off x="4254150" y="21052"/>
          <a:ext cx="635699" cy="635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/>
            <a:t>Мастер - класс</a:t>
          </a:r>
          <a:endParaRPr lang="ru-RU" sz="500" kern="1200" dirty="0"/>
        </a:p>
      </dsp:txBody>
      <dsp:txXfrm>
        <a:off x="4347246" y="114148"/>
        <a:ext cx="449507" cy="449507"/>
      </dsp:txXfrm>
    </dsp:sp>
    <dsp:sp modelId="{3C8CC58C-A557-44DE-8EC7-48C7EB84E006}">
      <dsp:nvSpPr>
        <dsp:cNvPr id="0" name=""/>
        <dsp:cNvSpPr/>
      </dsp:nvSpPr>
      <dsp:spPr>
        <a:xfrm rot="17470588">
          <a:off x="4570996" y="1260415"/>
          <a:ext cx="1028041" cy="12513"/>
        </a:xfrm>
        <a:custGeom>
          <a:avLst/>
          <a:gdLst/>
          <a:ahLst/>
          <a:cxnLst/>
          <a:rect l="0" t="0" r="0" b="0"/>
          <a:pathLst>
            <a:path>
              <a:moveTo>
                <a:pt x="0" y="6256"/>
              </a:moveTo>
              <a:lnTo>
                <a:pt x="1028041" y="62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059316" y="1240971"/>
        <a:ext cx="51402" cy="51402"/>
      </dsp:txXfrm>
    </dsp:sp>
    <dsp:sp modelId="{8F94AAE1-0524-4319-BFDC-30430B0C666E}">
      <dsp:nvSpPr>
        <dsp:cNvPr id="0" name=""/>
        <dsp:cNvSpPr/>
      </dsp:nvSpPr>
      <dsp:spPr>
        <a:xfrm>
          <a:off x="5067673" y="173126"/>
          <a:ext cx="635699" cy="635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/>
            <a:t>Семинар практикум</a:t>
          </a:r>
          <a:endParaRPr lang="ru-RU" sz="500" kern="1200" dirty="0"/>
        </a:p>
      </dsp:txBody>
      <dsp:txXfrm>
        <a:off x="5160769" y="266222"/>
        <a:ext cx="449507" cy="449507"/>
      </dsp:txXfrm>
    </dsp:sp>
    <dsp:sp modelId="{EE799075-1B11-4157-AC15-765B67DEBA6B}">
      <dsp:nvSpPr>
        <dsp:cNvPr id="0" name=""/>
        <dsp:cNvSpPr/>
      </dsp:nvSpPr>
      <dsp:spPr>
        <a:xfrm rot="18741176">
          <a:off x="5038855" y="1524508"/>
          <a:ext cx="999210" cy="12513"/>
        </a:xfrm>
        <a:custGeom>
          <a:avLst/>
          <a:gdLst/>
          <a:ahLst/>
          <a:cxnLst/>
          <a:rect l="0" t="0" r="0" b="0"/>
          <a:pathLst>
            <a:path>
              <a:moveTo>
                <a:pt x="0" y="6256"/>
              </a:moveTo>
              <a:lnTo>
                <a:pt x="999210" y="62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13480" y="1505785"/>
        <a:ext cx="49960" cy="49960"/>
      </dsp:txXfrm>
    </dsp:sp>
    <dsp:sp modelId="{2FA0E85D-2FB7-49E1-BB95-1C4CF94D4EB6}">
      <dsp:nvSpPr>
        <dsp:cNvPr id="0" name=""/>
        <dsp:cNvSpPr/>
      </dsp:nvSpPr>
      <dsp:spPr>
        <a:xfrm>
          <a:off x="5771326" y="608809"/>
          <a:ext cx="635699" cy="635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/>
            <a:t>Родительские собрания </a:t>
          </a:r>
          <a:endParaRPr lang="ru-RU" sz="500" kern="1200" dirty="0"/>
        </a:p>
      </dsp:txBody>
      <dsp:txXfrm>
        <a:off x="5864422" y="701905"/>
        <a:ext cx="449507" cy="449507"/>
      </dsp:txXfrm>
    </dsp:sp>
    <dsp:sp modelId="{B2151727-53C1-4B52-8B46-471B5E85BAE8}">
      <dsp:nvSpPr>
        <dsp:cNvPr id="0" name=""/>
        <dsp:cNvSpPr/>
      </dsp:nvSpPr>
      <dsp:spPr>
        <a:xfrm rot="20011765">
          <a:off x="5389036" y="1937587"/>
          <a:ext cx="964942" cy="12513"/>
        </a:xfrm>
        <a:custGeom>
          <a:avLst/>
          <a:gdLst/>
          <a:ahLst/>
          <a:cxnLst/>
          <a:rect l="0" t="0" r="0" b="0"/>
          <a:pathLst>
            <a:path>
              <a:moveTo>
                <a:pt x="0" y="6256"/>
              </a:moveTo>
              <a:lnTo>
                <a:pt x="964942" y="62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847384" y="1919720"/>
        <a:ext cx="48247" cy="48247"/>
      </dsp:txXfrm>
    </dsp:sp>
    <dsp:sp modelId="{8A927DC5-7593-4222-BB9C-30921BC450A0}">
      <dsp:nvSpPr>
        <dsp:cNvPr id="0" name=""/>
        <dsp:cNvSpPr/>
      </dsp:nvSpPr>
      <dsp:spPr>
        <a:xfrm>
          <a:off x="6270076" y="1269260"/>
          <a:ext cx="635699" cy="635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/>
            <a:t>Беседы с родителями (законными представителями)</a:t>
          </a:r>
          <a:endParaRPr lang="ru-RU" sz="500" kern="1200" dirty="0"/>
        </a:p>
      </dsp:txBody>
      <dsp:txXfrm>
        <a:off x="6363172" y="1362356"/>
        <a:ext cx="449507" cy="449507"/>
      </dsp:txXfrm>
    </dsp:sp>
    <dsp:sp modelId="{95E0C1AF-FD00-4662-8DBD-C06E921D4A04}">
      <dsp:nvSpPr>
        <dsp:cNvPr id="0" name=""/>
        <dsp:cNvSpPr/>
      </dsp:nvSpPr>
      <dsp:spPr>
        <a:xfrm rot="21282353">
          <a:off x="5555419" y="2449777"/>
          <a:ext cx="944514" cy="12513"/>
        </a:xfrm>
        <a:custGeom>
          <a:avLst/>
          <a:gdLst/>
          <a:ahLst/>
          <a:cxnLst/>
          <a:rect l="0" t="0" r="0" b="0"/>
          <a:pathLst>
            <a:path>
              <a:moveTo>
                <a:pt x="0" y="6256"/>
              </a:moveTo>
              <a:lnTo>
                <a:pt x="944514" y="62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04064" y="2432421"/>
        <a:ext cx="47225" cy="47225"/>
      </dsp:txXfrm>
    </dsp:sp>
    <dsp:sp modelId="{32B30D81-35C1-4824-8A3B-CB0F2D9045C0}">
      <dsp:nvSpPr>
        <dsp:cNvPr id="0" name=""/>
        <dsp:cNvSpPr/>
      </dsp:nvSpPr>
      <dsp:spPr>
        <a:xfrm>
          <a:off x="6496563" y="2065282"/>
          <a:ext cx="635699" cy="635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/>
            <a:t>Деловая игра</a:t>
          </a:r>
          <a:endParaRPr lang="ru-RU" sz="500" kern="1200" dirty="0"/>
        </a:p>
      </dsp:txBody>
      <dsp:txXfrm>
        <a:off x="6589659" y="2158378"/>
        <a:ext cx="449507" cy="449507"/>
      </dsp:txXfrm>
    </dsp:sp>
    <dsp:sp modelId="{A9715339-A852-4E2D-997E-0409862137D7}">
      <dsp:nvSpPr>
        <dsp:cNvPr id="0" name=""/>
        <dsp:cNvSpPr/>
      </dsp:nvSpPr>
      <dsp:spPr>
        <a:xfrm rot="952941">
          <a:off x="5498711" y="2983741"/>
          <a:ext cx="951790" cy="12513"/>
        </a:xfrm>
        <a:custGeom>
          <a:avLst/>
          <a:gdLst/>
          <a:ahLst/>
          <a:cxnLst/>
          <a:rect l="0" t="0" r="0" b="0"/>
          <a:pathLst>
            <a:path>
              <a:moveTo>
                <a:pt x="0" y="6256"/>
              </a:moveTo>
              <a:lnTo>
                <a:pt x="951790" y="62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950811" y="2966203"/>
        <a:ext cx="47589" cy="47589"/>
      </dsp:txXfrm>
    </dsp:sp>
    <dsp:sp modelId="{F4BECB76-833A-490A-B03E-EBBD82E7B2C8}">
      <dsp:nvSpPr>
        <dsp:cNvPr id="0" name=""/>
        <dsp:cNvSpPr/>
      </dsp:nvSpPr>
      <dsp:spPr>
        <a:xfrm>
          <a:off x="6420201" y="2889367"/>
          <a:ext cx="635699" cy="635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/>
            <a:t>Круглый стол</a:t>
          </a:r>
          <a:endParaRPr lang="ru-RU" sz="500" kern="1200" dirty="0"/>
        </a:p>
      </dsp:txBody>
      <dsp:txXfrm>
        <a:off x="6513297" y="2982463"/>
        <a:ext cx="449507" cy="449507"/>
      </dsp:txXfrm>
    </dsp:sp>
    <dsp:sp modelId="{D241F277-8FB4-4EA7-AF97-AE795C76AFFE}">
      <dsp:nvSpPr>
        <dsp:cNvPr id="0" name=""/>
        <dsp:cNvSpPr/>
      </dsp:nvSpPr>
      <dsp:spPr>
        <a:xfrm rot="2223529">
          <a:off x="5233010" y="3454482"/>
          <a:ext cx="981626" cy="12513"/>
        </a:xfrm>
        <a:custGeom>
          <a:avLst/>
          <a:gdLst/>
          <a:ahLst/>
          <a:cxnLst/>
          <a:rect l="0" t="0" r="0" b="0"/>
          <a:pathLst>
            <a:path>
              <a:moveTo>
                <a:pt x="0" y="6256"/>
              </a:moveTo>
              <a:lnTo>
                <a:pt x="981626" y="62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699283" y="3436198"/>
        <a:ext cx="49081" cy="49081"/>
      </dsp:txXfrm>
    </dsp:sp>
    <dsp:sp modelId="{4F3A8BD3-B41B-43F0-BF21-04836FFD7D02}">
      <dsp:nvSpPr>
        <dsp:cNvPr id="0" name=""/>
        <dsp:cNvSpPr/>
      </dsp:nvSpPr>
      <dsp:spPr>
        <a:xfrm>
          <a:off x="6051301" y="3630218"/>
          <a:ext cx="635699" cy="635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/>
            <a:t>День открытых дверей</a:t>
          </a:r>
          <a:endParaRPr lang="ru-RU" sz="500" kern="1200" dirty="0"/>
        </a:p>
      </dsp:txBody>
      <dsp:txXfrm>
        <a:off x="6144397" y="3723314"/>
        <a:ext cx="449507" cy="449507"/>
      </dsp:txXfrm>
    </dsp:sp>
    <dsp:sp modelId="{622C4608-9B91-4392-85BE-7A6D494811B2}">
      <dsp:nvSpPr>
        <dsp:cNvPr id="0" name=""/>
        <dsp:cNvSpPr/>
      </dsp:nvSpPr>
      <dsp:spPr>
        <a:xfrm rot="3494118">
          <a:off x="4815314" y="3797516"/>
          <a:ext cx="1015302" cy="12513"/>
        </a:xfrm>
        <a:custGeom>
          <a:avLst/>
          <a:gdLst/>
          <a:ahLst/>
          <a:cxnLst/>
          <a:rect l="0" t="0" r="0" b="0"/>
          <a:pathLst>
            <a:path>
              <a:moveTo>
                <a:pt x="0" y="6256"/>
              </a:moveTo>
              <a:lnTo>
                <a:pt x="1015302" y="62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297583" y="3778391"/>
        <a:ext cx="50765" cy="50765"/>
      </dsp:txXfrm>
    </dsp:sp>
    <dsp:sp modelId="{EE55FE00-2A21-46C2-B66F-2B99C16B41E3}">
      <dsp:nvSpPr>
        <dsp:cNvPr id="0" name=""/>
        <dsp:cNvSpPr/>
      </dsp:nvSpPr>
      <dsp:spPr>
        <a:xfrm>
          <a:off x="5439686" y="4187779"/>
          <a:ext cx="635699" cy="635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/>
            <a:t>Опрос (анкетирование, интервью, беседа).</a:t>
          </a:r>
          <a:endParaRPr lang="ru-RU" sz="500" kern="1200" dirty="0"/>
        </a:p>
      </dsp:txBody>
      <dsp:txXfrm>
        <a:off x="5532782" y="4280875"/>
        <a:ext cx="449507" cy="449507"/>
      </dsp:txXfrm>
    </dsp:sp>
    <dsp:sp modelId="{E10FCD8C-29ED-4762-ABD3-1E518BA3B634}">
      <dsp:nvSpPr>
        <dsp:cNvPr id="0" name=""/>
        <dsp:cNvSpPr/>
      </dsp:nvSpPr>
      <dsp:spPr>
        <a:xfrm rot="4764706">
          <a:off x="4314125" y="3976644"/>
          <a:ext cx="1036160" cy="12513"/>
        </a:xfrm>
        <a:custGeom>
          <a:avLst/>
          <a:gdLst/>
          <a:ahLst/>
          <a:cxnLst/>
          <a:rect l="0" t="0" r="0" b="0"/>
          <a:pathLst>
            <a:path>
              <a:moveTo>
                <a:pt x="0" y="6256"/>
              </a:moveTo>
              <a:lnTo>
                <a:pt x="1036160" y="62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806301" y="3956997"/>
        <a:ext cx="51808" cy="51808"/>
      </dsp:txXfrm>
    </dsp:sp>
    <dsp:sp modelId="{D8BFB447-1603-4DA5-BDDE-DBA80105789E}">
      <dsp:nvSpPr>
        <dsp:cNvPr id="0" name=""/>
        <dsp:cNvSpPr/>
      </dsp:nvSpPr>
      <dsp:spPr>
        <a:xfrm>
          <a:off x="4667957" y="4486748"/>
          <a:ext cx="635699" cy="635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/>
            <a:t>Родительский клуб</a:t>
          </a:r>
          <a:endParaRPr lang="ru-RU" sz="500" kern="1200" dirty="0"/>
        </a:p>
      </dsp:txBody>
      <dsp:txXfrm>
        <a:off x="4761053" y="4579844"/>
        <a:ext cx="449507" cy="449507"/>
      </dsp:txXfrm>
    </dsp:sp>
    <dsp:sp modelId="{60018A3C-2DD8-44C0-A53A-97493B627BB9}">
      <dsp:nvSpPr>
        <dsp:cNvPr id="0" name=""/>
        <dsp:cNvSpPr/>
      </dsp:nvSpPr>
      <dsp:spPr>
        <a:xfrm rot="6035294">
          <a:off x="3793713" y="3976644"/>
          <a:ext cx="1036160" cy="12513"/>
        </a:xfrm>
        <a:custGeom>
          <a:avLst/>
          <a:gdLst/>
          <a:ahLst/>
          <a:cxnLst/>
          <a:rect l="0" t="0" r="0" b="0"/>
          <a:pathLst>
            <a:path>
              <a:moveTo>
                <a:pt x="0" y="6256"/>
              </a:moveTo>
              <a:lnTo>
                <a:pt x="1036160" y="62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285890" y="3956997"/>
        <a:ext cx="51808" cy="51808"/>
      </dsp:txXfrm>
    </dsp:sp>
    <dsp:sp modelId="{CAB6BD09-0098-4F20-A05C-98C40EBBAF92}">
      <dsp:nvSpPr>
        <dsp:cNvPr id="0" name=""/>
        <dsp:cNvSpPr/>
      </dsp:nvSpPr>
      <dsp:spPr>
        <a:xfrm>
          <a:off x="3840342" y="4486748"/>
          <a:ext cx="635699" cy="635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/>
            <a:t>Родительская гостиная (встречи со специалистами)</a:t>
          </a:r>
          <a:endParaRPr lang="ru-RU" sz="500" kern="1200" dirty="0"/>
        </a:p>
      </dsp:txBody>
      <dsp:txXfrm>
        <a:off x="3933438" y="4579844"/>
        <a:ext cx="449507" cy="449507"/>
      </dsp:txXfrm>
    </dsp:sp>
    <dsp:sp modelId="{61D2A0C5-3FE6-40C4-9B7F-92D320608B8D}">
      <dsp:nvSpPr>
        <dsp:cNvPr id="0" name=""/>
        <dsp:cNvSpPr/>
      </dsp:nvSpPr>
      <dsp:spPr>
        <a:xfrm rot="7305882">
          <a:off x="3313383" y="3797516"/>
          <a:ext cx="1015302" cy="12513"/>
        </a:xfrm>
        <a:custGeom>
          <a:avLst/>
          <a:gdLst/>
          <a:ahLst/>
          <a:cxnLst/>
          <a:rect l="0" t="0" r="0" b="0"/>
          <a:pathLst>
            <a:path>
              <a:moveTo>
                <a:pt x="0" y="6256"/>
              </a:moveTo>
              <a:lnTo>
                <a:pt x="1015302" y="62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795651" y="3778391"/>
        <a:ext cx="50765" cy="50765"/>
      </dsp:txXfrm>
    </dsp:sp>
    <dsp:sp modelId="{AD183B42-8B62-4696-BF76-CC8983C07CF7}">
      <dsp:nvSpPr>
        <dsp:cNvPr id="0" name=""/>
        <dsp:cNvSpPr/>
      </dsp:nvSpPr>
      <dsp:spPr>
        <a:xfrm>
          <a:off x="3068614" y="4187779"/>
          <a:ext cx="635699" cy="635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/>
            <a:t>Информационный стенд</a:t>
          </a:r>
          <a:endParaRPr lang="ru-RU" sz="500" kern="1200" dirty="0"/>
        </a:p>
      </dsp:txBody>
      <dsp:txXfrm>
        <a:off x="3161710" y="4280875"/>
        <a:ext cx="449507" cy="449507"/>
      </dsp:txXfrm>
    </dsp:sp>
    <dsp:sp modelId="{4D759EDB-237B-4BA6-940C-624389EF30FE}">
      <dsp:nvSpPr>
        <dsp:cNvPr id="0" name=""/>
        <dsp:cNvSpPr/>
      </dsp:nvSpPr>
      <dsp:spPr>
        <a:xfrm rot="8576471">
          <a:off x="2929362" y="3454482"/>
          <a:ext cx="981626" cy="12513"/>
        </a:xfrm>
        <a:custGeom>
          <a:avLst/>
          <a:gdLst/>
          <a:ahLst/>
          <a:cxnLst/>
          <a:rect l="0" t="0" r="0" b="0"/>
          <a:pathLst>
            <a:path>
              <a:moveTo>
                <a:pt x="0" y="6256"/>
              </a:moveTo>
              <a:lnTo>
                <a:pt x="981626" y="62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395635" y="3436198"/>
        <a:ext cx="49081" cy="49081"/>
      </dsp:txXfrm>
    </dsp:sp>
    <dsp:sp modelId="{9953D8BA-DEEC-4559-8DE5-9FF2E3854F5F}">
      <dsp:nvSpPr>
        <dsp:cNvPr id="0" name=""/>
        <dsp:cNvSpPr/>
      </dsp:nvSpPr>
      <dsp:spPr>
        <a:xfrm>
          <a:off x="2456999" y="3630218"/>
          <a:ext cx="635699" cy="635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/>
            <a:t>Социальная сеть ВК</a:t>
          </a:r>
          <a:endParaRPr lang="ru-RU" sz="500" kern="1200" dirty="0"/>
        </a:p>
      </dsp:txBody>
      <dsp:txXfrm>
        <a:off x="2550095" y="3723314"/>
        <a:ext cx="449507" cy="449507"/>
      </dsp:txXfrm>
    </dsp:sp>
    <dsp:sp modelId="{3BFED566-3825-4FBB-8579-748E963A98C8}">
      <dsp:nvSpPr>
        <dsp:cNvPr id="0" name=""/>
        <dsp:cNvSpPr/>
      </dsp:nvSpPr>
      <dsp:spPr>
        <a:xfrm rot="9847059">
          <a:off x="2693498" y="2983741"/>
          <a:ext cx="951790" cy="12513"/>
        </a:xfrm>
        <a:custGeom>
          <a:avLst/>
          <a:gdLst/>
          <a:ahLst/>
          <a:cxnLst/>
          <a:rect l="0" t="0" r="0" b="0"/>
          <a:pathLst>
            <a:path>
              <a:moveTo>
                <a:pt x="0" y="6256"/>
              </a:moveTo>
              <a:lnTo>
                <a:pt x="951790" y="62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145598" y="2966203"/>
        <a:ext cx="47589" cy="47589"/>
      </dsp:txXfrm>
    </dsp:sp>
    <dsp:sp modelId="{DF5EE6C7-8EA8-4812-87CA-BC5238281705}">
      <dsp:nvSpPr>
        <dsp:cNvPr id="0" name=""/>
        <dsp:cNvSpPr/>
      </dsp:nvSpPr>
      <dsp:spPr>
        <a:xfrm>
          <a:off x="2088099" y="2889367"/>
          <a:ext cx="635699" cy="635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/>
            <a:t>Интернет – сайт МАДОУ 7</a:t>
          </a:r>
          <a:endParaRPr lang="ru-RU" sz="500" kern="1200" dirty="0"/>
        </a:p>
      </dsp:txBody>
      <dsp:txXfrm>
        <a:off x="2181195" y="2982463"/>
        <a:ext cx="449507" cy="449507"/>
      </dsp:txXfrm>
    </dsp:sp>
    <dsp:sp modelId="{C124F3A1-306E-4063-99E8-A9D8C58F7C69}">
      <dsp:nvSpPr>
        <dsp:cNvPr id="0" name=""/>
        <dsp:cNvSpPr/>
      </dsp:nvSpPr>
      <dsp:spPr>
        <a:xfrm rot="11117647">
          <a:off x="2644065" y="2449777"/>
          <a:ext cx="944514" cy="12513"/>
        </a:xfrm>
        <a:custGeom>
          <a:avLst/>
          <a:gdLst/>
          <a:ahLst/>
          <a:cxnLst/>
          <a:rect l="0" t="0" r="0" b="0"/>
          <a:pathLst>
            <a:path>
              <a:moveTo>
                <a:pt x="0" y="6256"/>
              </a:moveTo>
              <a:lnTo>
                <a:pt x="944514" y="62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092710" y="2432421"/>
        <a:ext cx="47225" cy="47225"/>
      </dsp:txXfrm>
    </dsp:sp>
    <dsp:sp modelId="{67FB0F2D-A1F2-4882-8F7E-E7E78C4777E9}">
      <dsp:nvSpPr>
        <dsp:cNvPr id="0" name=""/>
        <dsp:cNvSpPr/>
      </dsp:nvSpPr>
      <dsp:spPr>
        <a:xfrm>
          <a:off x="2011736" y="2065282"/>
          <a:ext cx="635699" cy="635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/>
            <a:t>Выставки работ родителей и детей</a:t>
          </a:r>
          <a:endParaRPr lang="ru-RU" sz="500" kern="1200" dirty="0"/>
        </a:p>
      </dsp:txBody>
      <dsp:txXfrm>
        <a:off x="2104832" y="2158378"/>
        <a:ext cx="449507" cy="449507"/>
      </dsp:txXfrm>
    </dsp:sp>
    <dsp:sp modelId="{E0B8BE8F-918C-4C9B-B357-6B1E5E46AB1A}">
      <dsp:nvSpPr>
        <dsp:cNvPr id="0" name=""/>
        <dsp:cNvSpPr/>
      </dsp:nvSpPr>
      <dsp:spPr>
        <a:xfrm rot="12388235">
          <a:off x="2790020" y="1937587"/>
          <a:ext cx="964942" cy="12513"/>
        </a:xfrm>
        <a:custGeom>
          <a:avLst/>
          <a:gdLst/>
          <a:ahLst/>
          <a:cxnLst/>
          <a:rect l="0" t="0" r="0" b="0"/>
          <a:pathLst>
            <a:path>
              <a:moveTo>
                <a:pt x="0" y="6256"/>
              </a:moveTo>
              <a:lnTo>
                <a:pt x="964942" y="62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248368" y="1919720"/>
        <a:ext cx="48247" cy="48247"/>
      </dsp:txXfrm>
    </dsp:sp>
    <dsp:sp modelId="{86768D32-A4C0-4C08-B7B0-89D11F3EFB6C}">
      <dsp:nvSpPr>
        <dsp:cNvPr id="0" name=""/>
        <dsp:cNvSpPr/>
      </dsp:nvSpPr>
      <dsp:spPr>
        <a:xfrm>
          <a:off x="2238224" y="1269260"/>
          <a:ext cx="635699" cy="635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/>
            <a:t>Индивидуальная консультация</a:t>
          </a:r>
          <a:endParaRPr lang="ru-RU" sz="500" kern="1200" dirty="0"/>
        </a:p>
      </dsp:txBody>
      <dsp:txXfrm>
        <a:off x="2331320" y="1362356"/>
        <a:ext cx="449507" cy="449507"/>
      </dsp:txXfrm>
    </dsp:sp>
    <dsp:sp modelId="{A624A233-9E79-45C3-A024-7662237E5389}">
      <dsp:nvSpPr>
        <dsp:cNvPr id="0" name=""/>
        <dsp:cNvSpPr/>
      </dsp:nvSpPr>
      <dsp:spPr>
        <a:xfrm rot="13658824">
          <a:off x="3105934" y="1524508"/>
          <a:ext cx="999210" cy="12513"/>
        </a:xfrm>
        <a:custGeom>
          <a:avLst/>
          <a:gdLst/>
          <a:ahLst/>
          <a:cxnLst/>
          <a:rect l="0" t="0" r="0" b="0"/>
          <a:pathLst>
            <a:path>
              <a:moveTo>
                <a:pt x="0" y="6256"/>
              </a:moveTo>
              <a:lnTo>
                <a:pt x="999210" y="62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580559" y="1505785"/>
        <a:ext cx="49960" cy="49960"/>
      </dsp:txXfrm>
    </dsp:sp>
    <dsp:sp modelId="{6CC24276-5817-41B5-A1C5-C1A4525C2537}">
      <dsp:nvSpPr>
        <dsp:cNvPr id="0" name=""/>
        <dsp:cNvSpPr/>
      </dsp:nvSpPr>
      <dsp:spPr>
        <a:xfrm>
          <a:off x="2736973" y="608809"/>
          <a:ext cx="635699" cy="635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/>
            <a:t>Онлайн консультация</a:t>
          </a:r>
          <a:endParaRPr lang="ru-RU" sz="500" kern="1200" dirty="0"/>
        </a:p>
      </dsp:txBody>
      <dsp:txXfrm>
        <a:off x="2830069" y="701905"/>
        <a:ext cx="449507" cy="449507"/>
      </dsp:txXfrm>
    </dsp:sp>
    <dsp:sp modelId="{AC4178FD-5A15-409C-9043-94D7C09E4550}">
      <dsp:nvSpPr>
        <dsp:cNvPr id="0" name=""/>
        <dsp:cNvSpPr/>
      </dsp:nvSpPr>
      <dsp:spPr>
        <a:xfrm rot="14929412">
          <a:off x="3544961" y="1260415"/>
          <a:ext cx="1028041" cy="12513"/>
        </a:xfrm>
        <a:custGeom>
          <a:avLst/>
          <a:gdLst/>
          <a:ahLst/>
          <a:cxnLst/>
          <a:rect l="0" t="0" r="0" b="0"/>
          <a:pathLst>
            <a:path>
              <a:moveTo>
                <a:pt x="0" y="6256"/>
              </a:moveTo>
              <a:lnTo>
                <a:pt x="1028041" y="62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033281" y="1240971"/>
        <a:ext cx="51402" cy="51402"/>
      </dsp:txXfrm>
    </dsp:sp>
    <dsp:sp modelId="{0F33CACB-CE9E-4427-A433-B08D515187B3}">
      <dsp:nvSpPr>
        <dsp:cNvPr id="0" name=""/>
        <dsp:cNvSpPr/>
      </dsp:nvSpPr>
      <dsp:spPr>
        <a:xfrm>
          <a:off x="3440626" y="173126"/>
          <a:ext cx="635699" cy="6356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kern="1200" dirty="0" smtClean="0"/>
            <a:t>Выставки (подборки) литературы</a:t>
          </a:r>
          <a:endParaRPr lang="ru-RU" sz="500" kern="1200" dirty="0"/>
        </a:p>
      </dsp:txBody>
      <dsp:txXfrm>
        <a:off x="3533722" y="266222"/>
        <a:ext cx="449507" cy="4495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AC9DA-9F27-4110-8DA7-0446E6EFCA53}">
      <dsp:nvSpPr>
        <dsp:cNvPr id="0" name=""/>
        <dsp:cNvSpPr/>
      </dsp:nvSpPr>
      <dsp:spPr>
        <a:xfrm>
          <a:off x="6019" y="1"/>
          <a:ext cx="8147380" cy="6886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Уклад образовательной организации 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189" y="20171"/>
        <a:ext cx="8107040" cy="648301"/>
      </dsp:txXfrm>
    </dsp:sp>
    <dsp:sp modelId="{4CD783FE-3688-461C-B416-C6664F135E6D}">
      <dsp:nvSpPr>
        <dsp:cNvPr id="0" name=""/>
        <dsp:cNvSpPr/>
      </dsp:nvSpPr>
      <dsp:spPr>
        <a:xfrm>
          <a:off x="3009" y="865740"/>
          <a:ext cx="3991590" cy="17899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Базовые и инструментальные ценности составляющие уклад МАДОУ 7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436" y="918167"/>
        <a:ext cx="3886736" cy="1685126"/>
      </dsp:txXfrm>
    </dsp:sp>
    <dsp:sp modelId="{DE48A40E-2FEE-4E97-AE8B-318471F2D3A0}">
      <dsp:nvSpPr>
        <dsp:cNvPr id="0" name=""/>
        <dsp:cNvSpPr/>
      </dsp:nvSpPr>
      <dsp:spPr>
        <a:xfrm>
          <a:off x="3009" y="2832515"/>
          <a:ext cx="1954745" cy="17899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Традиции и ритуалы учреждения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436" y="2884942"/>
        <a:ext cx="1849891" cy="1685126"/>
      </dsp:txXfrm>
    </dsp:sp>
    <dsp:sp modelId="{34E28B5F-5D0C-4E1E-B479-2EE71E9B1098}">
      <dsp:nvSpPr>
        <dsp:cNvPr id="0" name=""/>
        <dsp:cNvSpPr/>
      </dsp:nvSpPr>
      <dsp:spPr>
        <a:xfrm>
          <a:off x="2039854" y="2832515"/>
          <a:ext cx="1954745" cy="17899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Система отношений в общностях МАДОУ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92281" y="2884942"/>
        <a:ext cx="1849891" cy="1685126"/>
      </dsp:txXfrm>
    </dsp:sp>
    <dsp:sp modelId="{665538FD-865D-4A65-BBFE-801691EDAD47}">
      <dsp:nvSpPr>
        <dsp:cNvPr id="0" name=""/>
        <dsp:cNvSpPr/>
      </dsp:nvSpPr>
      <dsp:spPr>
        <a:xfrm>
          <a:off x="4158799" y="865740"/>
          <a:ext cx="3991590" cy="17899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Правила и нормы в МАДОУ 7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11226" y="918167"/>
        <a:ext cx="3886736" cy="1685126"/>
      </dsp:txXfrm>
    </dsp:sp>
    <dsp:sp modelId="{3B400F31-4E08-4256-B61A-94D56C264B7D}">
      <dsp:nvSpPr>
        <dsp:cNvPr id="0" name=""/>
        <dsp:cNvSpPr/>
      </dsp:nvSpPr>
      <dsp:spPr>
        <a:xfrm>
          <a:off x="4158799" y="2832515"/>
          <a:ext cx="1954745" cy="17899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Характер воспитательных процессов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11226" y="2884942"/>
        <a:ext cx="1849891" cy="1685126"/>
      </dsp:txXfrm>
    </dsp:sp>
    <dsp:sp modelId="{0EB8DBF5-63CF-4494-8D55-817BD80F4014}">
      <dsp:nvSpPr>
        <dsp:cNvPr id="0" name=""/>
        <dsp:cNvSpPr/>
      </dsp:nvSpPr>
      <dsp:spPr>
        <a:xfrm>
          <a:off x="6195644" y="2832515"/>
          <a:ext cx="1954745" cy="17899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РППС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48071" y="2884942"/>
        <a:ext cx="1849891" cy="16851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B0B59A-E60E-4F31-AEF2-406210BE4600}">
      <dsp:nvSpPr>
        <dsp:cNvPr id="0" name=""/>
        <dsp:cNvSpPr/>
      </dsp:nvSpPr>
      <dsp:spPr>
        <a:xfrm>
          <a:off x="2667000" y="1600199"/>
          <a:ext cx="2285999" cy="16002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Формы совместной деятельности</a:t>
          </a:r>
          <a:endParaRPr lang="ru-RU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01777" y="1834543"/>
        <a:ext cx="1616445" cy="1131512"/>
      </dsp:txXfrm>
    </dsp:sp>
    <dsp:sp modelId="{A6CE2509-9F8A-48A4-93B0-F97EA23A35EA}">
      <dsp:nvSpPr>
        <dsp:cNvPr id="0" name=""/>
        <dsp:cNvSpPr/>
      </dsp:nvSpPr>
      <dsp:spPr>
        <a:xfrm rot="16200000">
          <a:off x="3475648" y="1255056"/>
          <a:ext cx="668703" cy="21582"/>
        </a:xfrm>
        <a:custGeom>
          <a:avLst/>
          <a:gdLst/>
          <a:ahLst/>
          <a:cxnLst/>
          <a:rect l="0" t="0" r="0" b="0"/>
          <a:pathLst>
            <a:path>
              <a:moveTo>
                <a:pt x="0" y="10791"/>
              </a:moveTo>
              <a:lnTo>
                <a:pt x="668703" y="107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793282" y="1249130"/>
        <a:ext cx="33435" cy="33435"/>
      </dsp:txXfrm>
    </dsp:sp>
    <dsp:sp modelId="{8C29621F-95A0-48DA-943A-D04913FB93B3}">
      <dsp:nvSpPr>
        <dsp:cNvPr id="0" name=""/>
        <dsp:cNvSpPr/>
      </dsp:nvSpPr>
      <dsp:spPr>
        <a:xfrm>
          <a:off x="3353160" y="17816"/>
          <a:ext cx="913679" cy="91367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Практикум</a:t>
          </a:r>
          <a:endParaRPr lang="ru-RU" sz="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86965" y="151621"/>
        <a:ext cx="646069" cy="646069"/>
      </dsp:txXfrm>
    </dsp:sp>
    <dsp:sp modelId="{4406E5B4-48FF-4E8F-AAC6-978227B0F36C}">
      <dsp:nvSpPr>
        <dsp:cNvPr id="0" name=""/>
        <dsp:cNvSpPr/>
      </dsp:nvSpPr>
      <dsp:spPr>
        <a:xfrm rot="18360000">
          <a:off x="4207103" y="1438781"/>
          <a:ext cx="587280" cy="21582"/>
        </a:xfrm>
        <a:custGeom>
          <a:avLst/>
          <a:gdLst/>
          <a:ahLst/>
          <a:cxnLst/>
          <a:rect l="0" t="0" r="0" b="0"/>
          <a:pathLst>
            <a:path>
              <a:moveTo>
                <a:pt x="0" y="10791"/>
              </a:moveTo>
              <a:lnTo>
                <a:pt x="587280" y="107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486061" y="1434890"/>
        <a:ext cx="29364" cy="29364"/>
      </dsp:txXfrm>
    </dsp:sp>
    <dsp:sp modelId="{1BE9F36E-8C0B-456B-AB39-384119DC7E83}">
      <dsp:nvSpPr>
        <dsp:cNvPr id="0" name=""/>
        <dsp:cNvSpPr/>
      </dsp:nvSpPr>
      <dsp:spPr>
        <a:xfrm>
          <a:off x="4485024" y="385581"/>
          <a:ext cx="913679" cy="91367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Мастер – класс</a:t>
          </a:r>
          <a:endParaRPr lang="ru-RU" sz="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18829" y="519386"/>
        <a:ext cx="646069" cy="646069"/>
      </dsp:txXfrm>
    </dsp:sp>
    <dsp:sp modelId="{1F742DAB-C6FF-40D0-8052-F4D4D83FF5A6}">
      <dsp:nvSpPr>
        <dsp:cNvPr id="0" name=""/>
        <dsp:cNvSpPr/>
      </dsp:nvSpPr>
      <dsp:spPr>
        <a:xfrm rot="20520000">
          <a:off x="4837489" y="1994134"/>
          <a:ext cx="378693" cy="21582"/>
        </a:xfrm>
        <a:custGeom>
          <a:avLst/>
          <a:gdLst/>
          <a:ahLst/>
          <a:cxnLst/>
          <a:rect l="0" t="0" r="0" b="0"/>
          <a:pathLst>
            <a:path>
              <a:moveTo>
                <a:pt x="0" y="10791"/>
              </a:moveTo>
              <a:lnTo>
                <a:pt x="378693" y="107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017368" y="1995458"/>
        <a:ext cx="18934" cy="18934"/>
      </dsp:txXfrm>
    </dsp:sp>
    <dsp:sp modelId="{02C8168C-64D5-4503-9532-5A4190CE89EC}">
      <dsp:nvSpPr>
        <dsp:cNvPr id="0" name=""/>
        <dsp:cNvSpPr/>
      </dsp:nvSpPr>
      <dsp:spPr>
        <a:xfrm>
          <a:off x="5184555" y="1348403"/>
          <a:ext cx="913679" cy="91367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Игротека</a:t>
          </a:r>
          <a:endParaRPr lang="ru-RU" sz="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18360" y="1482208"/>
        <a:ext cx="646069" cy="646069"/>
      </dsp:txXfrm>
    </dsp:sp>
    <dsp:sp modelId="{798313A9-29EB-4993-A220-879C81A8C9A1}">
      <dsp:nvSpPr>
        <dsp:cNvPr id="0" name=""/>
        <dsp:cNvSpPr/>
      </dsp:nvSpPr>
      <dsp:spPr>
        <a:xfrm rot="1080000">
          <a:off x="4837489" y="2784882"/>
          <a:ext cx="378693" cy="21582"/>
        </a:xfrm>
        <a:custGeom>
          <a:avLst/>
          <a:gdLst/>
          <a:ahLst/>
          <a:cxnLst/>
          <a:rect l="0" t="0" r="0" b="0"/>
          <a:pathLst>
            <a:path>
              <a:moveTo>
                <a:pt x="0" y="10791"/>
              </a:moveTo>
              <a:lnTo>
                <a:pt x="378693" y="107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017368" y="2786206"/>
        <a:ext cx="18934" cy="18934"/>
      </dsp:txXfrm>
    </dsp:sp>
    <dsp:sp modelId="{6674C35D-52DE-4502-9C01-EA6D66F833BB}">
      <dsp:nvSpPr>
        <dsp:cNvPr id="0" name=""/>
        <dsp:cNvSpPr/>
      </dsp:nvSpPr>
      <dsp:spPr>
        <a:xfrm>
          <a:off x="5184555" y="2538516"/>
          <a:ext cx="913679" cy="91367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Совместная проектная деятельность</a:t>
          </a:r>
          <a:endParaRPr lang="ru-RU" sz="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18360" y="2672321"/>
        <a:ext cx="646069" cy="646069"/>
      </dsp:txXfrm>
    </dsp:sp>
    <dsp:sp modelId="{9CF62318-D807-4FED-B26D-23777956E364}">
      <dsp:nvSpPr>
        <dsp:cNvPr id="0" name=""/>
        <dsp:cNvSpPr/>
      </dsp:nvSpPr>
      <dsp:spPr>
        <a:xfrm rot="3228541">
          <a:off x="4209018" y="3342100"/>
          <a:ext cx="595887" cy="21582"/>
        </a:xfrm>
        <a:custGeom>
          <a:avLst/>
          <a:gdLst/>
          <a:ahLst/>
          <a:cxnLst/>
          <a:rect l="0" t="0" r="0" b="0"/>
          <a:pathLst>
            <a:path>
              <a:moveTo>
                <a:pt x="0" y="10791"/>
              </a:moveTo>
              <a:lnTo>
                <a:pt x="595887" y="107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492064" y="3337995"/>
        <a:ext cx="29794" cy="29794"/>
      </dsp:txXfrm>
    </dsp:sp>
    <dsp:sp modelId="{CBF1A302-F5EB-41E3-9C33-883A7F2B575B}">
      <dsp:nvSpPr>
        <dsp:cNvPr id="0" name=""/>
        <dsp:cNvSpPr/>
      </dsp:nvSpPr>
      <dsp:spPr>
        <a:xfrm>
          <a:off x="4495805" y="3505203"/>
          <a:ext cx="913679" cy="91367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Онлайн рубрика</a:t>
          </a:r>
          <a:endParaRPr lang="ru-RU" sz="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29610" y="3639008"/>
        <a:ext cx="646069" cy="646069"/>
      </dsp:txXfrm>
    </dsp:sp>
    <dsp:sp modelId="{CC18F1CF-25BA-4BA6-AC69-0C8F28391E1B}">
      <dsp:nvSpPr>
        <dsp:cNvPr id="0" name=""/>
        <dsp:cNvSpPr/>
      </dsp:nvSpPr>
      <dsp:spPr>
        <a:xfrm rot="5400000">
          <a:off x="3475648" y="3523960"/>
          <a:ext cx="668703" cy="21582"/>
        </a:xfrm>
        <a:custGeom>
          <a:avLst/>
          <a:gdLst/>
          <a:ahLst/>
          <a:cxnLst/>
          <a:rect l="0" t="0" r="0" b="0"/>
          <a:pathLst>
            <a:path>
              <a:moveTo>
                <a:pt x="0" y="10791"/>
              </a:moveTo>
              <a:lnTo>
                <a:pt x="668703" y="107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793282" y="3518034"/>
        <a:ext cx="33435" cy="33435"/>
      </dsp:txXfrm>
    </dsp:sp>
    <dsp:sp modelId="{D7D206D1-670F-43C4-9A8D-D7D3545F16D9}">
      <dsp:nvSpPr>
        <dsp:cNvPr id="0" name=""/>
        <dsp:cNvSpPr/>
      </dsp:nvSpPr>
      <dsp:spPr>
        <a:xfrm>
          <a:off x="3353160" y="3869103"/>
          <a:ext cx="913679" cy="91367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Физкультурно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оздоровительные мероприятия</a:t>
          </a:r>
          <a:endParaRPr lang="ru-RU" sz="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86965" y="4002908"/>
        <a:ext cx="646069" cy="646069"/>
      </dsp:txXfrm>
    </dsp:sp>
    <dsp:sp modelId="{028FF82A-EBFB-4B62-9C3E-CE5AFAF2B132}">
      <dsp:nvSpPr>
        <dsp:cNvPr id="0" name=""/>
        <dsp:cNvSpPr/>
      </dsp:nvSpPr>
      <dsp:spPr>
        <a:xfrm rot="7560000">
          <a:off x="2825616" y="3340235"/>
          <a:ext cx="587280" cy="21582"/>
        </a:xfrm>
        <a:custGeom>
          <a:avLst/>
          <a:gdLst/>
          <a:ahLst/>
          <a:cxnLst/>
          <a:rect l="0" t="0" r="0" b="0"/>
          <a:pathLst>
            <a:path>
              <a:moveTo>
                <a:pt x="0" y="10791"/>
              </a:moveTo>
              <a:lnTo>
                <a:pt x="587280" y="107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104574" y="3336345"/>
        <a:ext cx="29364" cy="29364"/>
      </dsp:txXfrm>
    </dsp:sp>
    <dsp:sp modelId="{CF0ED791-EA11-49E2-AAB6-C168B86CB134}">
      <dsp:nvSpPr>
        <dsp:cNvPr id="0" name=""/>
        <dsp:cNvSpPr/>
      </dsp:nvSpPr>
      <dsp:spPr>
        <a:xfrm>
          <a:off x="2221295" y="3501338"/>
          <a:ext cx="913679" cy="91367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Творческие мастерские</a:t>
          </a:r>
          <a:endParaRPr lang="ru-RU" sz="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55100" y="3635143"/>
        <a:ext cx="646069" cy="646069"/>
      </dsp:txXfrm>
    </dsp:sp>
    <dsp:sp modelId="{98734428-3FFD-48B4-99D2-23CC409B0DC9}">
      <dsp:nvSpPr>
        <dsp:cNvPr id="0" name=""/>
        <dsp:cNvSpPr/>
      </dsp:nvSpPr>
      <dsp:spPr>
        <a:xfrm rot="9720000">
          <a:off x="2403817" y="2784882"/>
          <a:ext cx="378693" cy="21582"/>
        </a:xfrm>
        <a:custGeom>
          <a:avLst/>
          <a:gdLst/>
          <a:ahLst/>
          <a:cxnLst/>
          <a:rect l="0" t="0" r="0" b="0"/>
          <a:pathLst>
            <a:path>
              <a:moveTo>
                <a:pt x="0" y="10791"/>
              </a:moveTo>
              <a:lnTo>
                <a:pt x="378693" y="107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583696" y="2786206"/>
        <a:ext cx="18934" cy="18934"/>
      </dsp:txXfrm>
    </dsp:sp>
    <dsp:sp modelId="{F78F111D-D930-4626-BC46-317DB1E6E6AD}">
      <dsp:nvSpPr>
        <dsp:cNvPr id="0" name=""/>
        <dsp:cNvSpPr/>
      </dsp:nvSpPr>
      <dsp:spPr>
        <a:xfrm>
          <a:off x="1521764" y="2538516"/>
          <a:ext cx="913679" cy="91367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Встречи с интересными людьми </a:t>
          </a:r>
          <a:endParaRPr lang="ru-RU" sz="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55569" y="2672321"/>
        <a:ext cx="646069" cy="646069"/>
      </dsp:txXfrm>
    </dsp:sp>
    <dsp:sp modelId="{1633BB76-B9CF-4365-BA6D-EF6DBEE41202}">
      <dsp:nvSpPr>
        <dsp:cNvPr id="0" name=""/>
        <dsp:cNvSpPr/>
      </dsp:nvSpPr>
      <dsp:spPr>
        <a:xfrm rot="11970536">
          <a:off x="2399920" y="1961102"/>
          <a:ext cx="401797" cy="21582"/>
        </a:xfrm>
        <a:custGeom>
          <a:avLst/>
          <a:gdLst/>
          <a:ahLst/>
          <a:cxnLst/>
          <a:rect l="0" t="0" r="0" b="0"/>
          <a:pathLst>
            <a:path>
              <a:moveTo>
                <a:pt x="0" y="10791"/>
              </a:moveTo>
              <a:lnTo>
                <a:pt x="401797" y="107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590774" y="1961849"/>
        <a:ext cx="20089" cy="20089"/>
      </dsp:txXfrm>
    </dsp:sp>
    <dsp:sp modelId="{84043027-D60B-4259-AD8F-EF9D180ED289}">
      <dsp:nvSpPr>
        <dsp:cNvPr id="0" name=""/>
        <dsp:cNvSpPr/>
      </dsp:nvSpPr>
      <dsp:spPr>
        <a:xfrm>
          <a:off x="1524002" y="1295400"/>
          <a:ext cx="913679" cy="91367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Чествование ветеранов ВОВ</a:t>
          </a:r>
          <a:endParaRPr lang="ru-RU" sz="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57807" y="1429205"/>
        <a:ext cx="646069" cy="646069"/>
      </dsp:txXfrm>
    </dsp:sp>
    <dsp:sp modelId="{9A302610-85D7-428B-B64F-CB9774BD98AE}">
      <dsp:nvSpPr>
        <dsp:cNvPr id="0" name=""/>
        <dsp:cNvSpPr/>
      </dsp:nvSpPr>
      <dsp:spPr>
        <a:xfrm rot="14040000">
          <a:off x="2825616" y="1438781"/>
          <a:ext cx="587280" cy="21582"/>
        </a:xfrm>
        <a:custGeom>
          <a:avLst/>
          <a:gdLst/>
          <a:ahLst/>
          <a:cxnLst/>
          <a:rect l="0" t="0" r="0" b="0"/>
          <a:pathLst>
            <a:path>
              <a:moveTo>
                <a:pt x="0" y="10791"/>
              </a:moveTo>
              <a:lnTo>
                <a:pt x="587280" y="107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104574" y="1434890"/>
        <a:ext cx="29364" cy="29364"/>
      </dsp:txXfrm>
    </dsp:sp>
    <dsp:sp modelId="{1C621262-DCB7-4192-B190-79D6B52FD3F2}">
      <dsp:nvSpPr>
        <dsp:cNvPr id="0" name=""/>
        <dsp:cNvSpPr/>
      </dsp:nvSpPr>
      <dsp:spPr>
        <a:xfrm>
          <a:off x="2221295" y="385581"/>
          <a:ext cx="913679" cy="91367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Социальные и экологические акции</a:t>
          </a:r>
          <a:endParaRPr lang="ru-RU" sz="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55100" y="519386"/>
        <a:ext cx="646069" cy="6460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7430FF-D960-4F5D-9677-FF675D7A3B0C}">
      <dsp:nvSpPr>
        <dsp:cNvPr id="0" name=""/>
        <dsp:cNvSpPr/>
      </dsp:nvSpPr>
      <dsp:spPr>
        <a:xfrm>
          <a:off x="2819398" y="1451001"/>
          <a:ext cx="2057402" cy="19018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Социальное партнёрство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20698" y="1729513"/>
        <a:ext cx="1454802" cy="1344776"/>
      </dsp:txXfrm>
    </dsp:sp>
    <dsp:sp modelId="{E95B4F10-14C5-4920-9ECD-D8B501801F43}">
      <dsp:nvSpPr>
        <dsp:cNvPr id="0" name=""/>
        <dsp:cNvSpPr/>
      </dsp:nvSpPr>
      <dsp:spPr>
        <a:xfrm rot="16200000">
          <a:off x="3555506" y="1148487"/>
          <a:ext cx="585187" cy="19838"/>
        </a:xfrm>
        <a:custGeom>
          <a:avLst/>
          <a:gdLst/>
          <a:ahLst/>
          <a:cxnLst/>
          <a:rect l="0" t="0" r="0" b="0"/>
          <a:pathLst>
            <a:path>
              <a:moveTo>
                <a:pt x="0" y="9919"/>
              </a:moveTo>
              <a:lnTo>
                <a:pt x="585187" y="99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833470" y="1143777"/>
        <a:ext cx="29259" cy="29259"/>
      </dsp:txXfrm>
    </dsp:sp>
    <dsp:sp modelId="{8AC351E6-7A00-4C0C-9709-99E9BE454818}">
      <dsp:nvSpPr>
        <dsp:cNvPr id="0" name=""/>
        <dsp:cNvSpPr/>
      </dsp:nvSpPr>
      <dsp:spPr>
        <a:xfrm>
          <a:off x="3423977" y="17567"/>
          <a:ext cx="848245" cy="8482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Детский подростковый клуб «Вереск»</a:t>
          </a:r>
          <a:endParaRPr lang="ru-RU" sz="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48200" y="141790"/>
        <a:ext cx="599799" cy="599799"/>
      </dsp:txXfrm>
    </dsp:sp>
    <dsp:sp modelId="{32A16E9D-827B-47E7-8047-A79F869C5972}">
      <dsp:nvSpPr>
        <dsp:cNvPr id="0" name=""/>
        <dsp:cNvSpPr/>
      </dsp:nvSpPr>
      <dsp:spPr>
        <a:xfrm rot="18163636">
          <a:off x="4243885" y="1337098"/>
          <a:ext cx="564292" cy="19838"/>
        </a:xfrm>
        <a:custGeom>
          <a:avLst/>
          <a:gdLst/>
          <a:ahLst/>
          <a:cxnLst/>
          <a:rect l="0" t="0" r="0" b="0"/>
          <a:pathLst>
            <a:path>
              <a:moveTo>
                <a:pt x="0" y="9919"/>
              </a:moveTo>
              <a:lnTo>
                <a:pt x="564292" y="99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511924" y="1332911"/>
        <a:ext cx="28214" cy="28214"/>
      </dsp:txXfrm>
    </dsp:sp>
    <dsp:sp modelId="{114D433E-CC49-436B-A793-422B42ACE0AD}">
      <dsp:nvSpPr>
        <dsp:cNvPr id="0" name=""/>
        <dsp:cNvSpPr/>
      </dsp:nvSpPr>
      <dsp:spPr>
        <a:xfrm>
          <a:off x="4483747" y="328744"/>
          <a:ext cx="848245" cy="8482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ФОК «</a:t>
          </a:r>
          <a:r>
            <a:rPr lang="en-US" sz="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Pro-</a:t>
          </a:r>
          <a:r>
            <a:rPr lang="ru-RU" sz="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движение»</a:t>
          </a:r>
          <a:r>
            <a:rPr lang="en-US" sz="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7970" y="452967"/>
        <a:ext cx="599799" cy="599799"/>
      </dsp:txXfrm>
    </dsp:sp>
    <dsp:sp modelId="{DDF31784-0D30-40DC-ABCE-8ABBF8C50FEB}">
      <dsp:nvSpPr>
        <dsp:cNvPr id="0" name=""/>
        <dsp:cNvSpPr/>
      </dsp:nvSpPr>
      <dsp:spPr>
        <a:xfrm rot="20127273">
          <a:off x="4746788" y="1862328"/>
          <a:ext cx="522180" cy="19838"/>
        </a:xfrm>
        <a:custGeom>
          <a:avLst/>
          <a:gdLst/>
          <a:ahLst/>
          <a:cxnLst/>
          <a:rect l="0" t="0" r="0" b="0"/>
          <a:pathLst>
            <a:path>
              <a:moveTo>
                <a:pt x="0" y="9919"/>
              </a:moveTo>
              <a:lnTo>
                <a:pt x="522180" y="99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994824" y="1859193"/>
        <a:ext cx="26109" cy="26109"/>
      </dsp:txXfrm>
    </dsp:sp>
    <dsp:sp modelId="{D5433C19-9733-4130-8EFF-6458A49BC6F2}">
      <dsp:nvSpPr>
        <dsp:cNvPr id="0" name=""/>
        <dsp:cNvSpPr/>
      </dsp:nvSpPr>
      <dsp:spPr>
        <a:xfrm>
          <a:off x="5207047" y="1163477"/>
          <a:ext cx="848245" cy="8482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Внутреннее взаимодействие детских садов объединения МАДОУ «Детский сад № 7»</a:t>
          </a:r>
          <a:endParaRPr lang="ru-RU" sz="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31270" y="1287700"/>
        <a:ext cx="599799" cy="599799"/>
      </dsp:txXfrm>
    </dsp:sp>
    <dsp:sp modelId="{2FD3AB3C-5D9B-4128-8EA9-95C790B02A8E}">
      <dsp:nvSpPr>
        <dsp:cNvPr id="0" name=""/>
        <dsp:cNvSpPr/>
      </dsp:nvSpPr>
      <dsp:spPr>
        <a:xfrm rot="490909">
          <a:off x="4861987" y="2574359"/>
          <a:ext cx="509156" cy="19838"/>
        </a:xfrm>
        <a:custGeom>
          <a:avLst/>
          <a:gdLst/>
          <a:ahLst/>
          <a:cxnLst/>
          <a:rect l="0" t="0" r="0" b="0"/>
          <a:pathLst>
            <a:path>
              <a:moveTo>
                <a:pt x="0" y="9919"/>
              </a:moveTo>
              <a:lnTo>
                <a:pt x="509156" y="99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103836" y="2571550"/>
        <a:ext cx="25457" cy="25457"/>
      </dsp:txXfrm>
    </dsp:sp>
    <dsp:sp modelId="{15687BB1-543F-40D0-955D-7AE3EEF9D86D}">
      <dsp:nvSpPr>
        <dsp:cNvPr id="0" name=""/>
        <dsp:cNvSpPr/>
      </dsp:nvSpPr>
      <dsp:spPr>
        <a:xfrm>
          <a:off x="5364235" y="2256745"/>
          <a:ext cx="848245" cy="8482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ПМБУК «ЦБС»</a:t>
          </a:r>
          <a:endParaRPr lang="ru-RU" sz="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88458" y="2380968"/>
        <a:ext cx="599799" cy="599799"/>
      </dsp:txXfrm>
    </dsp:sp>
    <dsp:sp modelId="{32532E3A-C010-4793-90EF-F99DE4E246D6}">
      <dsp:nvSpPr>
        <dsp:cNvPr id="0" name=""/>
        <dsp:cNvSpPr/>
      </dsp:nvSpPr>
      <dsp:spPr>
        <a:xfrm rot="2454545">
          <a:off x="4532296" y="3220105"/>
          <a:ext cx="543017" cy="19838"/>
        </a:xfrm>
        <a:custGeom>
          <a:avLst/>
          <a:gdLst/>
          <a:ahLst/>
          <a:cxnLst/>
          <a:rect l="0" t="0" r="0" b="0"/>
          <a:pathLst>
            <a:path>
              <a:moveTo>
                <a:pt x="0" y="9919"/>
              </a:moveTo>
              <a:lnTo>
                <a:pt x="543017" y="99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90229" y="3216449"/>
        <a:ext cx="27150" cy="27150"/>
      </dsp:txXfrm>
    </dsp:sp>
    <dsp:sp modelId="{D1A35FD6-D9DC-44DC-BE19-6330F8F7AEF5}">
      <dsp:nvSpPr>
        <dsp:cNvPr id="0" name=""/>
        <dsp:cNvSpPr/>
      </dsp:nvSpPr>
      <dsp:spPr>
        <a:xfrm>
          <a:off x="4905405" y="3261443"/>
          <a:ext cx="848245" cy="8482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ГИБДД, УВД</a:t>
          </a:r>
          <a:endParaRPr lang="ru-RU" sz="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9628" y="3385666"/>
        <a:ext cx="599799" cy="599799"/>
      </dsp:txXfrm>
    </dsp:sp>
    <dsp:sp modelId="{E64B27AE-94B6-46C5-A0FD-475EDBF989D1}">
      <dsp:nvSpPr>
        <dsp:cNvPr id="0" name=""/>
        <dsp:cNvSpPr/>
      </dsp:nvSpPr>
      <dsp:spPr>
        <a:xfrm rot="4418182">
          <a:off x="3909389" y="3587763"/>
          <a:ext cx="579647" cy="19838"/>
        </a:xfrm>
        <a:custGeom>
          <a:avLst/>
          <a:gdLst/>
          <a:ahLst/>
          <a:cxnLst/>
          <a:rect l="0" t="0" r="0" b="0"/>
          <a:pathLst>
            <a:path>
              <a:moveTo>
                <a:pt x="0" y="9919"/>
              </a:moveTo>
              <a:lnTo>
                <a:pt x="579647" y="99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184722" y="3583191"/>
        <a:ext cx="28982" cy="28982"/>
      </dsp:txXfrm>
    </dsp:sp>
    <dsp:sp modelId="{514430F2-B967-4228-853D-F0D219910D41}">
      <dsp:nvSpPr>
        <dsp:cNvPr id="0" name=""/>
        <dsp:cNvSpPr/>
      </dsp:nvSpPr>
      <dsp:spPr>
        <a:xfrm>
          <a:off x="3976232" y="3858586"/>
          <a:ext cx="848245" cy="8482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Пожарно</a:t>
          </a:r>
          <a:r>
            <a:rPr lang="ru-RU" sz="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–спасательная служба</a:t>
          </a:r>
          <a:endParaRPr lang="ru-RU" sz="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00455" y="3982809"/>
        <a:ext cx="599799" cy="599799"/>
      </dsp:txXfrm>
    </dsp:sp>
    <dsp:sp modelId="{409CBF42-59D9-4C0E-B42B-9FF14557AB2E}">
      <dsp:nvSpPr>
        <dsp:cNvPr id="0" name=""/>
        <dsp:cNvSpPr/>
      </dsp:nvSpPr>
      <dsp:spPr>
        <a:xfrm rot="6381818">
          <a:off x="3207163" y="3587763"/>
          <a:ext cx="579647" cy="19838"/>
        </a:xfrm>
        <a:custGeom>
          <a:avLst/>
          <a:gdLst/>
          <a:ahLst/>
          <a:cxnLst/>
          <a:rect l="0" t="0" r="0" b="0"/>
          <a:pathLst>
            <a:path>
              <a:moveTo>
                <a:pt x="0" y="9919"/>
              </a:moveTo>
              <a:lnTo>
                <a:pt x="579647" y="99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482495" y="3583191"/>
        <a:ext cx="28982" cy="28982"/>
      </dsp:txXfrm>
    </dsp:sp>
    <dsp:sp modelId="{07ADA37F-592B-43BD-893A-76B5D16A93B8}">
      <dsp:nvSpPr>
        <dsp:cNvPr id="0" name=""/>
        <dsp:cNvSpPr/>
      </dsp:nvSpPr>
      <dsp:spPr>
        <a:xfrm>
          <a:off x="2871722" y="3858586"/>
          <a:ext cx="848245" cy="8482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ГАУК СО «ИКЦ»</a:t>
          </a:r>
          <a:endParaRPr lang="ru-RU" sz="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95945" y="3982809"/>
        <a:ext cx="599799" cy="599799"/>
      </dsp:txXfrm>
    </dsp:sp>
    <dsp:sp modelId="{FC0D8B85-8CA4-4E29-9CD4-D95730AB55E5}">
      <dsp:nvSpPr>
        <dsp:cNvPr id="0" name=""/>
        <dsp:cNvSpPr/>
      </dsp:nvSpPr>
      <dsp:spPr>
        <a:xfrm rot="8345455">
          <a:off x="2620886" y="3220105"/>
          <a:ext cx="543017" cy="19838"/>
        </a:xfrm>
        <a:custGeom>
          <a:avLst/>
          <a:gdLst/>
          <a:ahLst/>
          <a:cxnLst/>
          <a:rect l="0" t="0" r="0" b="0"/>
          <a:pathLst>
            <a:path>
              <a:moveTo>
                <a:pt x="0" y="9919"/>
              </a:moveTo>
              <a:lnTo>
                <a:pt x="543017" y="99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878819" y="3216449"/>
        <a:ext cx="27150" cy="27150"/>
      </dsp:txXfrm>
    </dsp:sp>
    <dsp:sp modelId="{7FF886EE-78C5-4E55-8D9A-F1C90F336315}">
      <dsp:nvSpPr>
        <dsp:cNvPr id="0" name=""/>
        <dsp:cNvSpPr/>
      </dsp:nvSpPr>
      <dsp:spPr>
        <a:xfrm>
          <a:off x="1942548" y="3261443"/>
          <a:ext cx="848245" cy="8482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Волонтерское движение «Город Первых</a:t>
          </a:r>
          <a:r>
            <a:rPr lang="ru-RU" sz="600" kern="1200" dirty="0" smtClean="0"/>
            <a:t>»</a:t>
          </a:r>
          <a:endParaRPr lang="ru-RU" sz="600" kern="1200" dirty="0"/>
        </a:p>
      </dsp:txBody>
      <dsp:txXfrm>
        <a:off x="2066771" y="3385666"/>
        <a:ext cx="599799" cy="599799"/>
      </dsp:txXfrm>
    </dsp:sp>
    <dsp:sp modelId="{73991E3A-6309-410E-A264-D535ADB0731F}">
      <dsp:nvSpPr>
        <dsp:cNvPr id="0" name=""/>
        <dsp:cNvSpPr/>
      </dsp:nvSpPr>
      <dsp:spPr>
        <a:xfrm rot="10309091">
          <a:off x="2325055" y="2574359"/>
          <a:ext cx="509156" cy="19838"/>
        </a:xfrm>
        <a:custGeom>
          <a:avLst/>
          <a:gdLst/>
          <a:ahLst/>
          <a:cxnLst/>
          <a:rect l="0" t="0" r="0" b="0"/>
          <a:pathLst>
            <a:path>
              <a:moveTo>
                <a:pt x="0" y="9919"/>
              </a:moveTo>
              <a:lnTo>
                <a:pt x="509156" y="99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566905" y="2571550"/>
        <a:ext cx="25457" cy="25457"/>
      </dsp:txXfrm>
    </dsp:sp>
    <dsp:sp modelId="{D75B20AD-1E16-474F-8627-1C18E9062BBB}">
      <dsp:nvSpPr>
        <dsp:cNvPr id="0" name=""/>
        <dsp:cNvSpPr/>
      </dsp:nvSpPr>
      <dsp:spPr>
        <a:xfrm>
          <a:off x="1483718" y="2256745"/>
          <a:ext cx="848245" cy="8482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МАОУ СОШ 22, МБОУ ООШ 40</a:t>
          </a:r>
          <a:endParaRPr lang="ru-RU" sz="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07941" y="2380968"/>
        <a:ext cx="599799" cy="599799"/>
      </dsp:txXfrm>
    </dsp:sp>
    <dsp:sp modelId="{16CD9FD5-BEFD-46B7-AB2C-07B5BCB64AB3}">
      <dsp:nvSpPr>
        <dsp:cNvPr id="0" name=""/>
        <dsp:cNvSpPr/>
      </dsp:nvSpPr>
      <dsp:spPr>
        <a:xfrm rot="12301465">
          <a:off x="2416634" y="1849427"/>
          <a:ext cx="538493" cy="19838"/>
        </a:xfrm>
        <a:custGeom>
          <a:avLst/>
          <a:gdLst/>
          <a:ahLst/>
          <a:cxnLst/>
          <a:rect l="0" t="0" r="0" b="0"/>
          <a:pathLst>
            <a:path>
              <a:moveTo>
                <a:pt x="0" y="9919"/>
              </a:moveTo>
              <a:lnTo>
                <a:pt x="538493" y="99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672419" y="1845884"/>
        <a:ext cx="26924" cy="26924"/>
      </dsp:txXfrm>
    </dsp:sp>
    <dsp:sp modelId="{E7DEC78E-F6A3-48F8-995C-9B5DB624F6BA}">
      <dsp:nvSpPr>
        <dsp:cNvPr id="0" name=""/>
        <dsp:cNvSpPr/>
      </dsp:nvSpPr>
      <dsp:spPr>
        <a:xfrm>
          <a:off x="1633477" y="1141925"/>
          <a:ext cx="848245" cy="8482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ОВП, ГАУЗ СО «ДГБ г. Первоуральск»</a:t>
          </a:r>
          <a:endParaRPr lang="ru-RU" sz="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57700" y="1266148"/>
        <a:ext cx="599799" cy="599799"/>
      </dsp:txXfrm>
    </dsp:sp>
    <dsp:sp modelId="{40CFB4A4-DC04-4C24-BE6F-00C55A77007B}">
      <dsp:nvSpPr>
        <dsp:cNvPr id="0" name=""/>
        <dsp:cNvSpPr/>
      </dsp:nvSpPr>
      <dsp:spPr>
        <a:xfrm rot="14236364">
          <a:off x="2888021" y="1337098"/>
          <a:ext cx="564292" cy="19838"/>
        </a:xfrm>
        <a:custGeom>
          <a:avLst/>
          <a:gdLst/>
          <a:ahLst/>
          <a:cxnLst/>
          <a:rect l="0" t="0" r="0" b="0"/>
          <a:pathLst>
            <a:path>
              <a:moveTo>
                <a:pt x="0" y="9919"/>
              </a:moveTo>
              <a:lnTo>
                <a:pt x="564292" y="99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156060" y="1332911"/>
        <a:ext cx="28214" cy="28214"/>
      </dsp:txXfrm>
    </dsp:sp>
    <dsp:sp modelId="{0E27AA22-DBD8-476F-A27B-B712A2598305}">
      <dsp:nvSpPr>
        <dsp:cNvPr id="0" name=""/>
        <dsp:cNvSpPr/>
      </dsp:nvSpPr>
      <dsp:spPr>
        <a:xfrm>
          <a:off x="2364207" y="328744"/>
          <a:ext cx="848245" cy="8482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ДК с. </a:t>
          </a:r>
          <a:r>
            <a:rPr lang="ru-RU" sz="6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Битимка</a:t>
          </a:r>
          <a:endParaRPr lang="ru-RU" sz="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88430" y="452967"/>
        <a:ext cx="599799" cy="599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82281" cy="338058"/>
          </a:xfrm>
          <a:prstGeom prst="rect">
            <a:avLst/>
          </a:prstGeom>
        </p:spPr>
        <p:txBody>
          <a:bodyPr vert="horz" lIns="106509" tIns="53255" rIns="106509" bIns="53255" rtlCol="0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8192" y="1"/>
            <a:ext cx="4282281" cy="338058"/>
          </a:xfrm>
          <a:prstGeom prst="rect">
            <a:avLst/>
          </a:prstGeom>
        </p:spPr>
        <p:txBody>
          <a:bodyPr vert="horz" lIns="106509" tIns="53255" rIns="106509" bIns="53255" rtlCol="0"/>
          <a:lstStyle>
            <a:lvl1pPr algn="r">
              <a:defRPr sz="1400"/>
            </a:lvl1pPr>
          </a:lstStyle>
          <a:p>
            <a:fld id="{B22FEC03-9862-49D7-A8DD-B8AFEB6905C7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06413"/>
            <a:ext cx="4506912" cy="2536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6509" tIns="53255" rIns="106509" bIns="5325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8219" y="3211554"/>
            <a:ext cx="7905750" cy="3042523"/>
          </a:xfrm>
          <a:prstGeom prst="rect">
            <a:avLst/>
          </a:prstGeom>
        </p:spPr>
        <p:txBody>
          <a:bodyPr vert="horz" lIns="106509" tIns="53255" rIns="106509" bIns="5325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21019"/>
            <a:ext cx="4282281" cy="338058"/>
          </a:xfrm>
          <a:prstGeom prst="rect">
            <a:avLst/>
          </a:prstGeom>
        </p:spPr>
        <p:txBody>
          <a:bodyPr vert="horz" lIns="106509" tIns="53255" rIns="106509" bIns="53255" rtlCol="0" anchor="b"/>
          <a:lstStyle>
            <a:lvl1pPr algn="l">
              <a:defRPr sz="14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8192" y="6421019"/>
            <a:ext cx="4282281" cy="338058"/>
          </a:xfrm>
          <a:prstGeom prst="rect">
            <a:avLst/>
          </a:prstGeom>
        </p:spPr>
        <p:txBody>
          <a:bodyPr vert="horz" lIns="106509" tIns="53255" rIns="106509" bIns="53255" rtlCol="0" anchor="b"/>
          <a:lstStyle>
            <a:lvl1pPr algn="r">
              <a:defRPr sz="1400"/>
            </a:lvl1pPr>
          </a:lstStyle>
          <a:p>
            <a:fld id="{465B1119-A7A2-491C-9629-270374830A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35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B1119-A7A2-491C-9629-270374830A1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972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Roboto Cn"/>
                <a:cs typeface="Roboto Cn"/>
              </a:defRPr>
            </a:lvl1pPr>
          </a:lstStyle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Bahnschrift"/>
                <a:cs typeface="Bahnschrif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Roboto Cn"/>
                <a:cs typeface="Roboto Cn"/>
              </a:defRPr>
            </a:lvl1pPr>
          </a:lstStyle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292596" y="126492"/>
            <a:ext cx="780415" cy="259079"/>
          </a:xfrm>
          <a:custGeom>
            <a:avLst/>
            <a:gdLst/>
            <a:ahLst/>
            <a:cxnLst/>
            <a:rect l="l" t="t" r="r" b="b"/>
            <a:pathLst>
              <a:path w="780415" h="259079">
                <a:moveTo>
                  <a:pt x="252983" y="0"/>
                </a:moveTo>
                <a:lnTo>
                  <a:pt x="0" y="259080"/>
                </a:lnTo>
                <a:lnTo>
                  <a:pt x="780287" y="259080"/>
                </a:lnTo>
                <a:lnTo>
                  <a:pt x="252983" y="0"/>
                </a:lnTo>
                <a:close/>
              </a:path>
            </a:pathLst>
          </a:custGeom>
          <a:solidFill>
            <a:srgbClr val="253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6756400" cy="1327785"/>
          </a:xfrm>
          <a:custGeom>
            <a:avLst/>
            <a:gdLst/>
            <a:ahLst/>
            <a:cxnLst/>
            <a:rect l="l" t="t" r="r" b="b"/>
            <a:pathLst>
              <a:path w="6756400" h="1327785">
                <a:moveTo>
                  <a:pt x="6755892" y="0"/>
                </a:moveTo>
                <a:lnTo>
                  <a:pt x="5434584" y="0"/>
                </a:lnTo>
                <a:lnTo>
                  <a:pt x="5428488" y="0"/>
                </a:lnTo>
                <a:lnTo>
                  <a:pt x="0" y="0"/>
                </a:lnTo>
                <a:lnTo>
                  <a:pt x="0" y="1327404"/>
                </a:lnTo>
                <a:lnTo>
                  <a:pt x="5428488" y="1327404"/>
                </a:lnTo>
                <a:lnTo>
                  <a:pt x="5434584" y="1327404"/>
                </a:lnTo>
                <a:lnTo>
                  <a:pt x="5434584" y="1321308"/>
                </a:lnTo>
                <a:lnTo>
                  <a:pt x="6755892" y="0"/>
                </a:lnTo>
                <a:close/>
              </a:path>
            </a:pathLst>
          </a:custGeom>
          <a:solidFill>
            <a:srgbClr val="C6D2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380999"/>
            <a:ext cx="7073265" cy="771525"/>
          </a:xfrm>
          <a:custGeom>
            <a:avLst/>
            <a:gdLst/>
            <a:ahLst/>
            <a:cxnLst/>
            <a:rect l="l" t="t" r="r" b="b"/>
            <a:pathLst>
              <a:path w="7073265" h="771525">
                <a:moveTo>
                  <a:pt x="7072884" y="0"/>
                </a:moveTo>
                <a:lnTo>
                  <a:pt x="6303264" y="0"/>
                </a:lnTo>
                <a:lnTo>
                  <a:pt x="6300216" y="0"/>
                </a:lnTo>
                <a:lnTo>
                  <a:pt x="0" y="0"/>
                </a:lnTo>
                <a:lnTo>
                  <a:pt x="0" y="771144"/>
                </a:lnTo>
                <a:lnTo>
                  <a:pt x="6300216" y="771144"/>
                </a:lnTo>
                <a:lnTo>
                  <a:pt x="6303264" y="771144"/>
                </a:lnTo>
                <a:lnTo>
                  <a:pt x="6303264" y="768108"/>
                </a:lnTo>
                <a:lnTo>
                  <a:pt x="7072884" y="0"/>
                </a:lnTo>
                <a:close/>
              </a:path>
            </a:pathLst>
          </a:custGeom>
          <a:solidFill>
            <a:srgbClr val="3E52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946392" y="4948428"/>
            <a:ext cx="394970" cy="131445"/>
          </a:xfrm>
          <a:custGeom>
            <a:avLst/>
            <a:gdLst/>
            <a:ahLst/>
            <a:cxnLst/>
            <a:rect l="l" t="t" r="r" b="b"/>
            <a:pathLst>
              <a:path w="394970" h="131445">
                <a:moveTo>
                  <a:pt x="394715" y="0"/>
                </a:moveTo>
                <a:lnTo>
                  <a:pt x="0" y="0"/>
                </a:lnTo>
                <a:lnTo>
                  <a:pt x="266700" y="131064"/>
                </a:lnTo>
                <a:lnTo>
                  <a:pt x="394715" y="0"/>
                </a:lnTo>
                <a:close/>
              </a:path>
            </a:pathLst>
          </a:custGeom>
          <a:solidFill>
            <a:srgbClr val="D26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7106411" y="4472940"/>
            <a:ext cx="2037714" cy="670560"/>
          </a:xfrm>
          <a:custGeom>
            <a:avLst/>
            <a:gdLst/>
            <a:ahLst/>
            <a:cxnLst/>
            <a:rect l="l" t="t" r="r" b="b"/>
            <a:pathLst>
              <a:path w="2037715" h="670560">
                <a:moveTo>
                  <a:pt x="2037575" y="0"/>
                </a:moveTo>
                <a:lnTo>
                  <a:pt x="670560" y="0"/>
                </a:lnTo>
                <a:lnTo>
                  <a:pt x="669036" y="0"/>
                </a:lnTo>
                <a:lnTo>
                  <a:pt x="669036" y="1524"/>
                </a:lnTo>
                <a:lnTo>
                  <a:pt x="0" y="670560"/>
                </a:lnTo>
                <a:lnTo>
                  <a:pt x="669036" y="670560"/>
                </a:lnTo>
                <a:lnTo>
                  <a:pt x="670560" y="670560"/>
                </a:lnTo>
                <a:lnTo>
                  <a:pt x="2037575" y="670560"/>
                </a:lnTo>
                <a:lnTo>
                  <a:pt x="2037575" y="0"/>
                </a:lnTo>
                <a:close/>
              </a:path>
            </a:pathLst>
          </a:custGeom>
          <a:solidFill>
            <a:srgbClr val="C6D2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6949440" y="4646676"/>
            <a:ext cx="2194560" cy="304800"/>
          </a:xfrm>
          <a:custGeom>
            <a:avLst/>
            <a:gdLst/>
            <a:ahLst/>
            <a:cxnLst/>
            <a:rect l="l" t="t" r="r" b="b"/>
            <a:pathLst>
              <a:path w="2194559" h="304800">
                <a:moveTo>
                  <a:pt x="2194560" y="0"/>
                </a:moveTo>
                <a:lnTo>
                  <a:pt x="304800" y="0"/>
                </a:lnTo>
                <a:lnTo>
                  <a:pt x="298704" y="0"/>
                </a:lnTo>
                <a:lnTo>
                  <a:pt x="298704" y="6096"/>
                </a:lnTo>
                <a:lnTo>
                  <a:pt x="0" y="304800"/>
                </a:lnTo>
                <a:lnTo>
                  <a:pt x="298704" y="304800"/>
                </a:lnTo>
                <a:lnTo>
                  <a:pt x="304800" y="304800"/>
                </a:lnTo>
                <a:lnTo>
                  <a:pt x="2194560" y="304800"/>
                </a:lnTo>
                <a:lnTo>
                  <a:pt x="219456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Roboto Cn"/>
                <a:cs typeface="Roboto Cn"/>
              </a:defRPr>
            </a:lvl1pPr>
          </a:lstStyle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Roboto Cn"/>
                <a:cs typeface="Roboto Cn"/>
              </a:defRPr>
            </a:lvl1pPr>
          </a:lstStyle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292596" y="126492"/>
            <a:ext cx="780415" cy="259079"/>
          </a:xfrm>
          <a:custGeom>
            <a:avLst/>
            <a:gdLst/>
            <a:ahLst/>
            <a:cxnLst/>
            <a:rect l="l" t="t" r="r" b="b"/>
            <a:pathLst>
              <a:path w="780415" h="259079">
                <a:moveTo>
                  <a:pt x="252983" y="0"/>
                </a:moveTo>
                <a:lnTo>
                  <a:pt x="0" y="259080"/>
                </a:lnTo>
                <a:lnTo>
                  <a:pt x="780287" y="259080"/>
                </a:lnTo>
                <a:lnTo>
                  <a:pt x="252983" y="0"/>
                </a:lnTo>
                <a:close/>
              </a:path>
            </a:pathLst>
          </a:custGeom>
          <a:solidFill>
            <a:srgbClr val="253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6756400" cy="1327785"/>
          </a:xfrm>
          <a:custGeom>
            <a:avLst/>
            <a:gdLst/>
            <a:ahLst/>
            <a:cxnLst/>
            <a:rect l="l" t="t" r="r" b="b"/>
            <a:pathLst>
              <a:path w="6756400" h="1327785">
                <a:moveTo>
                  <a:pt x="6755892" y="0"/>
                </a:moveTo>
                <a:lnTo>
                  <a:pt x="5434584" y="0"/>
                </a:lnTo>
                <a:lnTo>
                  <a:pt x="5428488" y="0"/>
                </a:lnTo>
                <a:lnTo>
                  <a:pt x="0" y="0"/>
                </a:lnTo>
                <a:lnTo>
                  <a:pt x="0" y="1327404"/>
                </a:lnTo>
                <a:lnTo>
                  <a:pt x="5428488" y="1327404"/>
                </a:lnTo>
                <a:lnTo>
                  <a:pt x="5434584" y="1327404"/>
                </a:lnTo>
                <a:lnTo>
                  <a:pt x="5434584" y="1321308"/>
                </a:lnTo>
                <a:lnTo>
                  <a:pt x="6755892" y="0"/>
                </a:lnTo>
                <a:close/>
              </a:path>
            </a:pathLst>
          </a:custGeom>
          <a:solidFill>
            <a:srgbClr val="C6D2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380999"/>
            <a:ext cx="7073265" cy="771525"/>
          </a:xfrm>
          <a:custGeom>
            <a:avLst/>
            <a:gdLst/>
            <a:ahLst/>
            <a:cxnLst/>
            <a:rect l="l" t="t" r="r" b="b"/>
            <a:pathLst>
              <a:path w="7073265" h="771525">
                <a:moveTo>
                  <a:pt x="7072884" y="0"/>
                </a:moveTo>
                <a:lnTo>
                  <a:pt x="6303264" y="0"/>
                </a:lnTo>
                <a:lnTo>
                  <a:pt x="6300216" y="0"/>
                </a:lnTo>
                <a:lnTo>
                  <a:pt x="0" y="0"/>
                </a:lnTo>
                <a:lnTo>
                  <a:pt x="0" y="771144"/>
                </a:lnTo>
                <a:lnTo>
                  <a:pt x="6300216" y="771144"/>
                </a:lnTo>
                <a:lnTo>
                  <a:pt x="6303264" y="771144"/>
                </a:lnTo>
                <a:lnTo>
                  <a:pt x="6303264" y="768108"/>
                </a:lnTo>
                <a:lnTo>
                  <a:pt x="7072884" y="0"/>
                </a:lnTo>
                <a:close/>
              </a:path>
            </a:pathLst>
          </a:custGeom>
          <a:solidFill>
            <a:srgbClr val="3E52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946392" y="4948428"/>
            <a:ext cx="394970" cy="131445"/>
          </a:xfrm>
          <a:custGeom>
            <a:avLst/>
            <a:gdLst/>
            <a:ahLst/>
            <a:cxnLst/>
            <a:rect l="l" t="t" r="r" b="b"/>
            <a:pathLst>
              <a:path w="394970" h="131445">
                <a:moveTo>
                  <a:pt x="394715" y="0"/>
                </a:moveTo>
                <a:lnTo>
                  <a:pt x="0" y="0"/>
                </a:lnTo>
                <a:lnTo>
                  <a:pt x="266700" y="131064"/>
                </a:lnTo>
                <a:lnTo>
                  <a:pt x="394715" y="0"/>
                </a:lnTo>
                <a:close/>
              </a:path>
            </a:pathLst>
          </a:custGeom>
          <a:solidFill>
            <a:srgbClr val="D26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7106411" y="4472940"/>
            <a:ext cx="2037714" cy="670560"/>
          </a:xfrm>
          <a:custGeom>
            <a:avLst/>
            <a:gdLst/>
            <a:ahLst/>
            <a:cxnLst/>
            <a:rect l="l" t="t" r="r" b="b"/>
            <a:pathLst>
              <a:path w="2037715" h="670560">
                <a:moveTo>
                  <a:pt x="2037575" y="0"/>
                </a:moveTo>
                <a:lnTo>
                  <a:pt x="670560" y="0"/>
                </a:lnTo>
                <a:lnTo>
                  <a:pt x="669036" y="0"/>
                </a:lnTo>
                <a:lnTo>
                  <a:pt x="669036" y="1524"/>
                </a:lnTo>
                <a:lnTo>
                  <a:pt x="0" y="670560"/>
                </a:lnTo>
                <a:lnTo>
                  <a:pt x="669036" y="670560"/>
                </a:lnTo>
                <a:lnTo>
                  <a:pt x="670560" y="670560"/>
                </a:lnTo>
                <a:lnTo>
                  <a:pt x="2037575" y="670560"/>
                </a:lnTo>
                <a:lnTo>
                  <a:pt x="2037575" y="0"/>
                </a:lnTo>
                <a:close/>
              </a:path>
            </a:pathLst>
          </a:custGeom>
          <a:solidFill>
            <a:srgbClr val="C6D2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6949440" y="4646676"/>
            <a:ext cx="2194560" cy="304800"/>
          </a:xfrm>
          <a:custGeom>
            <a:avLst/>
            <a:gdLst/>
            <a:ahLst/>
            <a:cxnLst/>
            <a:rect l="l" t="t" r="r" b="b"/>
            <a:pathLst>
              <a:path w="2194559" h="304800">
                <a:moveTo>
                  <a:pt x="2194560" y="0"/>
                </a:moveTo>
                <a:lnTo>
                  <a:pt x="304800" y="0"/>
                </a:lnTo>
                <a:lnTo>
                  <a:pt x="298704" y="0"/>
                </a:lnTo>
                <a:lnTo>
                  <a:pt x="298704" y="6096"/>
                </a:lnTo>
                <a:lnTo>
                  <a:pt x="0" y="304800"/>
                </a:lnTo>
                <a:lnTo>
                  <a:pt x="298704" y="304800"/>
                </a:lnTo>
                <a:lnTo>
                  <a:pt x="304800" y="304800"/>
                </a:lnTo>
                <a:lnTo>
                  <a:pt x="2194560" y="304800"/>
                </a:lnTo>
                <a:lnTo>
                  <a:pt x="219456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Roboto Cn"/>
                <a:cs typeface="Roboto Cn"/>
              </a:defRPr>
            </a:lvl1pPr>
          </a:lstStyle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292596" y="126492"/>
            <a:ext cx="780415" cy="259079"/>
          </a:xfrm>
          <a:custGeom>
            <a:avLst/>
            <a:gdLst/>
            <a:ahLst/>
            <a:cxnLst/>
            <a:rect l="l" t="t" r="r" b="b"/>
            <a:pathLst>
              <a:path w="780415" h="259079">
                <a:moveTo>
                  <a:pt x="252983" y="0"/>
                </a:moveTo>
                <a:lnTo>
                  <a:pt x="0" y="259080"/>
                </a:lnTo>
                <a:lnTo>
                  <a:pt x="780287" y="259080"/>
                </a:lnTo>
                <a:lnTo>
                  <a:pt x="252983" y="0"/>
                </a:lnTo>
                <a:close/>
              </a:path>
            </a:pathLst>
          </a:custGeom>
          <a:solidFill>
            <a:srgbClr val="253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6756400" cy="1327785"/>
          </a:xfrm>
          <a:custGeom>
            <a:avLst/>
            <a:gdLst/>
            <a:ahLst/>
            <a:cxnLst/>
            <a:rect l="l" t="t" r="r" b="b"/>
            <a:pathLst>
              <a:path w="6756400" h="1327785">
                <a:moveTo>
                  <a:pt x="6755892" y="0"/>
                </a:moveTo>
                <a:lnTo>
                  <a:pt x="5434584" y="0"/>
                </a:lnTo>
                <a:lnTo>
                  <a:pt x="5428488" y="0"/>
                </a:lnTo>
                <a:lnTo>
                  <a:pt x="0" y="0"/>
                </a:lnTo>
                <a:lnTo>
                  <a:pt x="0" y="1327404"/>
                </a:lnTo>
                <a:lnTo>
                  <a:pt x="5428488" y="1327404"/>
                </a:lnTo>
                <a:lnTo>
                  <a:pt x="5434584" y="1327404"/>
                </a:lnTo>
                <a:lnTo>
                  <a:pt x="5434584" y="1321308"/>
                </a:lnTo>
                <a:lnTo>
                  <a:pt x="6755892" y="0"/>
                </a:lnTo>
                <a:close/>
              </a:path>
            </a:pathLst>
          </a:custGeom>
          <a:solidFill>
            <a:srgbClr val="C6D2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380999"/>
            <a:ext cx="7073265" cy="771525"/>
          </a:xfrm>
          <a:custGeom>
            <a:avLst/>
            <a:gdLst/>
            <a:ahLst/>
            <a:cxnLst/>
            <a:rect l="l" t="t" r="r" b="b"/>
            <a:pathLst>
              <a:path w="7073265" h="771525">
                <a:moveTo>
                  <a:pt x="7072884" y="0"/>
                </a:moveTo>
                <a:lnTo>
                  <a:pt x="6303264" y="0"/>
                </a:lnTo>
                <a:lnTo>
                  <a:pt x="6300216" y="0"/>
                </a:lnTo>
                <a:lnTo>
                  <a:pt x="0" y="0"/>
                </a:lnTo>
                <a:lnTo>
                  <a:pt x="0" y="771144"/>
                </a:lnTo>
                <a:lnTo>
                  <a:pt x="6300216" y="771144"/>
                </a:lnTo>
                <a:lnTo>
                  <a:pt x="6303264" y="771144"/>
                </a:lnTo>
                <a:lnTo>
                  <a:pt x="6303264" y="768108"/>
                </a:lnTo>
                <a:lnTo>
                  <a:pt x="7072884" y="0"/>
                </a:lnTo>
                <a:close/>
              </a:path>
            </a:pathLst>
          </a:custGeom>
          <a:solidFill>
            <a:srgbClr val="3E52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946392" y="4948428"/>
            <a:ext cx="394970" cy="131445"/>
          </a:xfrm>
          <a:custGeom>
            <a:avLst/>
            <a:gdLst/>
            <a:ahLst/>
            <a:cxnLst/>
            <a:rect l="l" t="t" r="r" b="b"/>
            <a:pathLst>
              <a:path w="394970" h="131445">
                <a:moveTo>
                  <a:pt x="394715" y="0"/>
                </a:moveTo>
                <a:lnTo>
                  <a:pt x="0" y="0"/>
                </a:lnTo>
                <a:lnTo>
                  <a:pt x="266700" y="131064"/>
                </a:lnTo>
                <a:lnTo>
                  <a:pt x="394715" y="0"/>
                </a:lnTo>
                <a:close/>
              </a:path>
            </a:pathLst>
          </a:custGeom>
          <a:solidFill>
            <a:srgbClr val="D26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7106411" y="4472940"/>
            <a:ext cx="2037714" cy="670560"/>
          </a:xfrm>
          <a:custGeom>
            <a:avLst/>
            <a:gdLst/>
            <a:ahLst/>
            <a:cxnLst/>
            <a:rect l="l" t="t" r="r" b="b"/>
            <a:pathLst>
              <a:path w="2037715" h="670560">
                <a:moveTo>
                  <a:pt x="2037575" y="0"/>
                </a:moveTo>
                <a:lnTo>
                  <a:pt x="670560" y="0"/>
                </a:lnTo>
                <a:lnTo>
                  <a:pt x="669036" y="0"/>
                </a:lnTo>
                <a:lnTo>
                  <a:pt x="669036" y="1524"/>
                </a:lnTo>
                <a:lnTo>
                  <a:pt x="0" y="670560"/>
                </a:lnTo>
                <a:lnTo>
                  <a:pt x="669036" y="670560"/>
                </a:lnTo>
                <a:lnTo>
                  <a:pt x="670560" y="670560"/>
                </a:lnTo>
                <a:lnTo>
                  <a:pt x="2037575" y="670560"/>
                </a:lnTo>
                <a:lnTo>
                  <a:pt x="2037575" y="0"/>
                </a:lnTo>
                <a:close/>
              </a:path>
            </a:pathLst>
          </a:custGeom>
          <a:solidFill>
            <a:srgbClr val="C6D2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1583" y="208280"/>
            <a:ext cx="782955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9201" y="2417826"/>
            <a:ext cx="4389755" cy="2373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Bahnschrift"/>
                <a:cs typeface="Bahnschrif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20657" y="4694976"/>
            <a:ext cx="231775" cy="204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chemeClr val="bg1"/>
                </a:solidFill>
                <a:latin typeface="Roboto Cn"/>
                <a:cs typeface="Roboto Cn"/>
              </a:defRPr>
            </a:lvl1pPr>
          </a:lstStyle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43800" y="658368"/>
            <a:ext cx="1300480" cy="433070"/>
          </a:xfrm>
          <a:custGeom>
            <a:avLst/>
            <a:gdLst/>
            <a:ahLst/>
            <a:cxnLst/>
            <a:rect l="l" t="t" r="r" b="b"/>
            <a:pathLst>
              <a:path w="1300479" h="433069">
                <a:moveTo>
                  <a:pt x="421513" y="0"/>
                </a:moveTo>
                <a:lnTo>
                  <a:pt x="0" y="432816"/>
                </a:lnTo>
                <a:lnTo>
                  <a:pt x="1299972" y="432816"/>
                </a:lnTo>
                <a:lnTo>
                  <a:pt x="421513" y="0"/>
                </a:lnTo>
                <a:close/>
              </a:path>
            </a:pathLst>
          </a:custGeom>
          <a:solidFill>
            <a:srgbClr val="253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178" y="3604"/>
            <a:ext cx="9144000" cy="5143500"/>
            <a:chOff x="0" y="0"/>
            <a:chExt cx="9144000" cy="51435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8653780" cy="5143500"/>
            </a:xfrm>
            <a:custGeom>
              <a:avLst/>
              <a:gdLst/>
              <a:ahLst/>
              <a:cxnLst/>
              <a:rect l="l" t="t" r="r" b="b"/>
              <a:pathLst>
                <a:path w="8653780" h="5143500">
                  <a:moveTo>
                    <a:pt x="8653259" y="0"/>
                  </a:moveTo>
                  <a:lnTo>
                    <a:pt x="3525012" y="0"/>
                  </a:lnTo>
                  <a:lnTo>
                    <a:pt x="3517392" y="0"/>
                  </a:lnTo>
                  <a:lnTo>
                    <a:pt x="0" y="0"/>
                  </a:lnTo>
                  <a:lnTo>
                    <a:pt x="0" y="5143500"/>
                  </a:lnTo>
                  <a:lnTo>
                    <a:pt x="3525012" y="5143500"/>
                  </a:lnTo>
                  <a:lnTo>
                    <a:pt x="3525012" y="5128260"/>
                  </a:lnTo>
                  <a:lnTo>
                    <a:pt x="8653259" y="0"/>
                  </a:lnTo>
                  <a:close/>
                </a:path>
              </a:pathLst>
            </a:custGeom>
            <a:solidFill>
              <a:srgbClr val="C6D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091183"/>
              <a:ext cx="8846820" cy="2961640"/>
            </a:xfrm>
            <a:custGeom>
              <a:avLst/>
              <a:gdLst/>
              <a:ahLst/>
              <a:cxnLst/>
              <a:rect l="l" t="t" r="r" b="b"/>
              <a:pathLst>
                <a:path w="8846820" h="2961640">
                  <a:moveTo>
                    <a:pt x="8846820" y="0"/>
                  </a:moveTo>
                  <a:lnTo>
                    <a:pt x="5888736" y="0"/>
                  </a:lnTo>
                  <a:lnTo>
                    <a:pt x="5885688" y="0"/>
                  </a:lnTo>
                  <a:lnTo>
                    <a:pt x="0" y="0"/>
                  </a:lnTo>
                  <a:lnTo>
                    <a:pt x="0" y="2961132"/>
                  </a:lnTo>
                  <a:lnTo>
                    <a:pt x="5885688" y="2961132"/>
                  </a:lnTo>
                  <a:lnTo>
                    <a:pt x="5888736" y="2961132"/>
                  </a:lnTo>
                  <a:lnTo>
                    <a:pt x="5888736" y="2958084"/>
                  </a:lnTo>
                  <a:lnTo>
                    <a:pt x="8846820" y="0"/>
                  </a:lnTo>
                  <a:close/>
                </a:path>
              </a:pathLst>
            </a:custGeom>
            <a:solidFill>
              <a:srgbClr val="3E52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77411" y="4579620"/>
              <a:ext cx="394970" cy="131445"/>
            </a:xfrm>
            <a:custGeom>
              <a:avLst/>
              <a:gdLst/>
              <a:ahLst/>
              <a:cxnLst/>
              <a:rect l="l" t="t" r="r" b="b"/>
              <a:pathLst>
                <a:path w="394970" h="131445">
                  <a:moveTo>
                    <a:pt x="394715" y="0"/>
                  </a:moveTo>
                  <a:lnTo>
                    <a:pt x="0" y="0"/>
                  </a:lnTo>
                  <a:lnTo>
                    <a:pt x="266700" y="131063"/>
                  </a:lnTo>
                  <a:lnTo>
                    <a:pt x="394715" y="0"/>
                  </a:lnTo>
                  <a:close/>
                </a:path>
              </a:pathLst>
            </a:custGeom>
            <a:solidFill>
              <a:srgbClr val="D26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80460" y="4277867"/>
              <a:ext cx="5463540" cy="304800"/>
            </a:xfrm>
            <a:custGeom>
              <a:avLst/>
              <a:gdLst/>
              <a:ahLst/>
              <a:cxnLst/>
              <a:rect l="l" t="t" r="r" b="b"/>
              <a:pathLst>
                <a:path w="5463540" h="304800">
                  <a:moveTo>
                    <a:pt x="5463540" y="0"/>
                  </a:moveTo>
                  <a:lnTo>
                    <a:pt x="304800" y="0"/>
                  </a:lnTo>
                  <a:lnTo>
                    <a:pt x="297180" y="0"/>
                  </a:lnTo>
                  <a:lnTo>
                    <a:pt x="297180" y="7620"/>
                  </a:lnTo>
                  <a:lnTo>
                    <a:pt x="0" y="304800"/>
                  </a:lnTo>
                  <a:lnTo>
                    <a:pt x="297180" y="304800"/>
                  </a:lnTo>
                  <a:lnTo>
                    <a:pt x="304800" y="304800"/>
                  </a:lnTo>
                  <a:lnTo>
                    <a:pt x="5463540" y="304800"/>
                  </a:lnTo>
                  <a:lnTo>
                    <a:pt x="5463540" y="0"/>
                  </a:lnTo>
                  <a:close/>
                </a:path>
              </a:pathLst>
            </a:custGeom>
            <a:solidFill>
              <a:srgbClr val="FF9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3455" y="1616963"/>
              <a:ext cx="6370320" cy="221742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262377" y="1812493"/>
            <a:ext cx="5658485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ООП ДО МАДОУ 7 В СООТВЕТСТВИИ С ФЕДЕ</a:t>
            </a:r>
            <a:r>
              <a:rPr sz="2400" b="1" spc="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РАЛЬНОЙ</a:t>
            </a:r>
            <a:endParaRPr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lnSpc>
                <a:spcPct val="100000"/>
              </a:lnSpc>
              <a:spcBef>
                <a:spcPts val="5"/>
              </a:spcBef>
            </a:pPr>
            <a:r>
              <a:rPr sz="24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</a:t>
            </a:r>
            <a:r>
              <a:rPr sz="2400" b="1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3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52400" algn="ctr">
              <a:lnSpc>
                <a:spcPct val="100000"/>
              </a:lnSpc>
              <a:tabLst>
                <a:tab pos="2204720" algn="l"/>
              </a:tabLst>
            </a:pPr>
            <a:r>
              <a:rPr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	</a:t>
            </a:r>
            <a:r>
              <a:rPr sz="2400" b="1" spc="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53791" y="4711065"/>
            <a:ext cx="45142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Власова Ю.А. заместитель директора МАДОУ 7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0572" y="263538"/>
            <a:ext cx="7833828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6010" marR="5080" indent="-1083945" algn="ctr">
              <a:lnSpc>
                <a:spcPct val="100000"/>
              </a:lnSpc>
              <a:spcBef>
                <a:spcPts val="100"/>
              </a:spcBef>
            </a:pPr>
            <a:r>
              <a:rPr lang="ru-RU" sz="1800" b="1" spc="-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«Муниципальное автономное дошкольное образовательное учреждение </a:t>
            </a:r>
          </a:p>
          <a:p>
            <a:pPr marL="1096010" marR="5080" indent="-1083945" algn="ctr">
              <a:lnSpc>
                <a:spcPct val="100000"/>
              </a:lnSpc>
              <a:spcBef>
                <a:spcPts val="100"/>
              </a:spcBef>
            </a:pPr>
            <a:r>
              <a:rPr lang="ru-RU" sz="1800" b="1" spc="-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 7 комбинированного вида» 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002313"/>
              </p:ext>
            </p:extLst>
          </p:nvPr>
        </p:nvGraphicFramePr>
        <p:xfrm>
          <a:off x="381000" y="1428750"/>
          <a:ext cx="8312847" cy="30537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476041"/>
                <a:gridCol w="1017926"/>
                <a:gridCol w="2279415"/>
                <a:gridCol w="1539465"/>
              </a:tblGrid>
              <a:tr h="405588">
                <a:tc gridSpan="4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Информационное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691906">
                <a:tc>
                  <a:txBody>
                    <a:bodyPr/>
                    <a:lstStyle/>
                    <a:p>
                      <a:pPr marL="47625" marR="72390">
                        <a:lnSpc>
                          <a:spcPct val="107300"/>
                        </a:lnSpc>
                        <a:spcBef>
                          <a:spcPts val="20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Провести родительские собрания,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посвященные</a:t>
                      </a:r>
                      <a:r>
                        <a:rPr sz="14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применению</a:t>
                      </a:r>
                      <a:r>
                        <a:rPr sz="14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0" marB="0"/>
                </a:tc>
                <a:tc>
                  <a:txBody>
                    <a:bodyPr/>
                    <a:lstStyle/>
                    <a:p>
                      <a:pPr marL="48260" marR="260985">
                        <a:lnSpc>
                          <a:spcPct val="107300"/>
                        </a:lnSpc>
                        <a:spcBef>
                          <a:spcPts val="200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рель, 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0" marB="0"/>
                </a:tc>
                <a:tc>
                  <a:txBody>
                    <a:bodyPr/>
                    <a:lstStyle/>
                    <a:p>
                      <a:pPr marL="48260" marR="175260">
                        <a:lnSpc>
                          <a:spcPct val="107300"/>
                        </a:lnSpc>
                        <a:spcBef>
                          <a:spcPts val="200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Члены</a:t>
                      </a: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рабочей</a:t>
                      </a:r>
                      <a:r>
                        <a:rPr sz="14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группы, </a:t>
                      </a:r>
                      <a:r>
                        <a:rPr sz="1400" spc="-3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воспитатели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0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Протоколы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640" marB="0"/>
                </a:tc>
              </a:tr>
              <a:tr h="691905"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Разместить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сайте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762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детского</a:t>
                      </a:r>
                      <a:r>
                        <a:rPr sz="14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сада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482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сентября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</a:t>
                      </a:r>
                      <a:r>
                        <a:rPr sz="14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сайт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1275" marB="0"/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82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сайте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1275" marB="0"/>
                </a:tc>
              </a:tr>
              <a:tr h="1264381">
                <a:tc>
                  <a:txBody>
                    <a:bodyPr/>
                    <a:lstStyle/>
                    <a:p>
                      <a:pPr marL="47625" marR="199390">
                        <a:lnSpc>
                          <a:spcPct val="107100"/>
                        </a:lnSpc>
                        <a:spcBef>
                          <a:spcPts val="204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Оформить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регулярно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обновлять </a:t>
                      </a:r>
                      <a:r>
                        <a:rPr sz="1400" spc="-3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информационный</a:t>
                      </a: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стенд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</a:p>
                    <a:p>
                      <a:pPr marL="47625" marR="337185">
                        <a:lnSpc>
                          <a:spcPct val="107100"/>
                        </a:lnSpc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вопросам</a:t>
                      </a:r>
                      <a:r>
                        <a:rPr sz="14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применения</a:t>
                      </a:r>
                      <a:r>
                        <a:rPr sz="14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1400" spc="-3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методическом</a:t>
                      </a:r>
                      <a:r>
                        <a:rPr sz="14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кабинете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L="48260" marR="81915">
                        <a:lnSpc>
                          <a:spcPct val="107100"/>
                        </a:lnSpc>
                        <a:spcBef>
                          <a:spcPts val="204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sz="1400" spc="-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течение </a:t>
                      </a:r>
                      <a:r>
                        <a:rPr sz="1400" spc="-3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L="48260" marR="244475">
                        <a:lnSpc>
                          <a:spcPct val="107100"/>
                        </a:lnSpc>
                        <a:spcBef>
                          <a:spcPts val="204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Старший воспитатель, </a:t>
                      </a:r>
                      <a:r>
                        <a:rPr sz="1400" spc="-3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методист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L="48260" marR="129539">
                        <a:lnSpc>
                          <a:spcPct val="107100"/>
                        </a:lnSpc>
                        <a:spcBef>
                          <a:spcPts val="204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ац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нн  ый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стенд</a:t>
                      </a:r>
                    </a:p>
                  </a:txBody>
                  <a:tcPr marL="0" marR="0" marT="26034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6563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35609"/>
              </p:ext>
            </p:extLst>
          </p:nvPr>
        </p:nvGraphicFramePr>
        <p:xfrm>
          <a:off x="228600" y="1733550"/>
          <a:ext cx="8458200" cy="203672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8458200">
                  <a:extLst>
                    <a:ext uri="{9D8B030D-6E8A-4147-A177-3AD203B41FA5}">
                      <a16:colId xmlns:a16="http://schemas.microsoft.com/office/drawing/2014/main" xmlns="" val="4139802885"/>
                    </a:ext>
                  </a:extLst>
                </a:gridCol>
              </a:tblGrid>
              <a:tr h="401676">
                <a:tc>
                  <a:txBody>
                    <a:bodyPr/>
                    <a:lstStyle>
                      <a:lvl1pPr marL="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>
                        <a:defRPr b="1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МАДОУ «Детский сад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7»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01842084"/>
                  </a:ext>
                </a:extLst>
              </a:tr>
              <a:tr h="498801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МАДОУ «Детский сад 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7» 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«Детский сад № 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2»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617295"/>
                  </a:ext>
                </a:extLst>
              </a:tr>
              <a:tr h="48222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МАДОУ «Детский сад 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7» 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«Детский сад 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62310711"/>
                  </a:ext>
                </a:extLst>
              </a:tr>
              <a:tr h="59849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МАДОУ «Детский сад 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7» 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«Детский сад № 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9203954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514350"/>
            <a:ext cx="596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образовательной организации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284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558284"/>
            <a:ext cx="3217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Кадровый состав МАДОУ 7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718180117"/>
              </p:ext>
            </p:extLst>
          </p:nvPr>
        </p:nvGraphicFramePr>
        <p:xfrm>
          <a:off x="76200" y="944425"/>
          <a:ext cx="3352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11918195"/>
              </p:ext>
            </p:extLst>
          </p:nvPr>
        </p:nvGraphicFramePr>
        <p:xfrm>
          <a:off x="2370934" y="2647950"/>
          <a:ext cx="3429000" cy="233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3956201"/>
              </p:ext>
            </p:extLst>
          </p:nvPr>
        </p:nvGraphicFramePr>
        <p:xfrm>
          <a:off x="5538395" y="2343150"/>
          <a:ext cx="3581400" cy="271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446529945"/>
              </p:ext>
            </p:extLst>
          </p:nvPr>
        </p:nvGraphicFramePr>
        <p:xfrm>
          <a:off x="5638800" y="0"/>
          <a:ext cx="3352800" cy="248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87413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6949440" y="4646676"/>
              <a:ext cx="2194560" cy="304800"/>
            </a:xfrm>
            <a:custGeom>
              <a:avLst/>
              <a:gdLst/>
              <a:ahLst/>
              <a:cxnLst/>
              <a:rect l="l" t="t" r="r" b="b"/>
              <a:pathLst>
                <a:path w="2194559" h="304800">
                  <a:moveTo>
                    <a:pt x="2194560" y="0"/>
                  </a:moveTo>
                  <a:lnTo>
                    <a:pt x="304800" y="0"/>
                  </a:lnTo>
                  <a:lnTo>
                    <a:pt x="298704" y="0"/>
                  </a:lnTo>
                  <a:lnTo>
                    <a:pt x="298704" y="6096"/>
                  </a:lnTo>
                  <a:lnTo>
                    <a:pt x="0" y="304800"/>
                  </a:lnTo>
                  <a:lnTo>
                    <a:pt x="298704" y="304800"/>
                  </a:lnTo>
                  <a:lnTo>
                    <a:pt x="304800" y="304800"/>
                  </a:lnTo>
                  <a:lnTo>
                    <a:pt x="2194560" y="304800"/>
                  </a:lnTo>
                  <a:lnTo>
                    <a:pt x="2194560" y="0"/>
                  </a:lnTo>
                  <a:close/>
                </a:path>
              </a:pathLst>
            </a:custGeom>
            <a:solidFill>
              <a:srgbClr val="FF9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5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71716" y="1107947"/>
              <a:ext cx="1761744" cy="24551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1940" y="912875"/>
              <a:ext cx="2314956" cy="304342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012" y="1107947"/>
              <a:ext cx="1726692" cy="24551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00728" y="2450592"/>
              <a:ext cx="963168" cy="15499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05500" y="824483"/>
              <a:ext cx="1240536" cy="154990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24227" y="804672"/>
              <a:ext cx="1464564" cy="13167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51788" y="2103120"/>
              <a:ext cx="6193536" cy="113995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10992" y="2161413"/>
            <a:ext cx="4025265" cy="63119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54305" marR="5080" indent="-142240">
              <a:lnSpc>
                <a:spcPts val="2360"/>
              </a:lnSpc>
              <a:spcBef>
                <a:spcPts val="215"/>
              </a:spcBef>
            </a:pPr>
            <a:r>
              <a:rPr sz="2000" b="1" spc="-130" dirty="0">
                <a:solidFill>
                  <a:srgbClr val="FFFFFF"/>
                </a:solidFill>
                <a:latin typeface="Tahoma"/>
                <a:cs typeface="Tahoma"/>
              </a:rPr>
              <a:t>ОБРАЗОВАТЕЛЬНАЯ</a:t>
            </a:r>
            <a:r>
              <a:rPr sz="2000" b="1" spc="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50" dirty="0">
                <a:solidFill>
                  <a:srgbClr val="FFFFFF"/>
                </a:solidFill>
                <a:latin typeface="Tahoma"/>
                <a:cs typeface="Tahoma"/>
              </a:rPr>
              <a:t>ПРОГРАММА </a:t>
            </a:r>
            <a:r>
              <a:rPr sz="2000" b="1" spc="-5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240" dirty="0">
                <a:solidFill>
                  <a:srgbClr val="FFFFFF"/>
                </a:solidFill>
                <a:latin typeface="Tahoma"/>
                <a:cs typeface="Tahoma"/>
              </a:rPr>
              <a:t>ДОШ</a:t>
            </a:r>
            <a:r>
              <a:rPr sz="2000" b="1" spc="-175" dirty="0">
                <a:solidFill>
                  <a:srgbClr val="FFFFFF"/>
                </a:solidFill>
                <a:latin typeface="Tahoma"/>
                <a:cs typeface="Tahoma"/>
              </a:rPr>
              <a:t>КОЛЬНОГО</a:t>
            </a:r>
            <a:r>
              <a:rPr sz="2000" b="1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35" dirty="0">
                <a:solidFill>
                  <a:srgbClr val="FFFFFF"/>
                </a:solidFill>
                <a:latin typeface="Tahoma"/>
                <a:cs typeface="Tahoma"/>
              </a:rPr>
              <a:t>ОБРАЗОВАНИЯ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7219" y="563880"/>
            <a:ext cx="2506980" cy="1161288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196136" y="667003"/>
            <a:ext cx="1669414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310" dirty="0"/>
              <a:t>ФГ</a:t>
            </a:r>
            <a:r>
              <a:rPr sz="3200" spc="-350" dirty="0"/>
              <a:t>О</a:t>
            </a:r>
            <a:r>
              <a:rPr sz="3200" spc="-155" dirty="0"/>
              <a:t>С</a:t>
            </a:r>
            <a:r>
              <a:rPr sz="3200" spc="-390" dirty="0"/>
              <a:t> </a:t>
            </a:r>
            <a:r>
              <a:rPr sz="3200" spc="-315" dirty="0"/>
              <a:t>ДО</a:t>
            </a:r>
            <a:endParaRPr sz="3200"/>
          </a:p>
        </p:txBody>
      </p:sp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151120" y="563880"/>
            <a:ext cx="2951987" cy="1161288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924169" y="667003"/>
            <a:ext cx="150050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355" dirty="0">
                <a:solidFill>
                  <a:srgbClr val="FFFFFF"/>
                </a:solidFill>
                <a:latin typeface="Tahoma"/>
                <a:cs typeface="Tahoma"/>
              </a:rPr>
              <a:t>Ф</a:t>
            </a:r>
            <a:r>
              <a:rPr sz="3200" b="1" spc="-33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3200" b="1" spc="-275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3200" b="1" spc="-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315" dirty="0">
                <a:solidFill>
                  <a:srgbClr val="FFFFFF"/>
                </a:solidFill>
                <a:latin typeface="Tahoma"/>
                <a:cs typeface="Tahoma"/>
              </a:rPr>
              <a:t>ДО</a:t>
            </a:r>
            <a:endParaRPr sz="3200">
              <a:latin typeface="Tahoma"/>
              <a:cs typeface="Tahom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856232" y="3624071"/>
            <a:ext cx="5334000" cy="1331976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2366264" y="3676294"/>
            <a:ext cx="4655185" cy="843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800" b="1" spc="-170" dirty="0">
                <a:solidFill>
                  <a:srgbClr val="FFFFFF"/>
                </a:solidFill>
                <a:latin typeface="Tahoma"/>
                <a:cs typeface="Tahoma"/>
              </a:rPr>
              <a:t>Об</a:t>
            </a:r>
            <a:r>
              <a:rPr sz="1800" b="1" spc="-140" dirty="0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sz="1800" b="1" spc="-85" dirty="0">
                <a:solidFill>
                  <a:srgbClr val="FFFFFF"/>
                </a:solidFill>
                <a:latin typeface="Tahoma"/>
                <a:cs typeface="Tahoma"/>
              </a:rPr>
              <a:t>зат</a:t>
            </a:r>
            <a:r>
              <a:rPr sz="1800" b="1" spc="-10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800" b="1" spc="-135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sz="1800" b="1" spc="-130" dirty="0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r>
              <a:rPr sz="1800" b="1" spc="-135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1800" b="1" spc="-130" dirty="0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sz="1800" b="1" spc="-2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5" dirty="0">
                <a:solidFill>
                  <a:srgbClr val="FFFFFF"/>
                </a:solidFill>
                <a:latin typeface="Tahoma"/>
                <a:cs typeface="Tahoma"/>
              </a:rPr>
              <a:t>ч</a:t>
            </a:r>
            <a:r>
              <a:rPr sz="1800" b="1" spc="-10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800" b="1" spc="-85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800" b="1" spc="-60" dirty="0">
                <a:solidFill>
                  <a:srgbClr val="FFFFFF"/>
                </a:solidFill>
                <a:latin typeface="Tahoma"/>
                <a:cs typeface="Tahoma"/>
              </a:rPr>
              <a:t>ть</a:t>
            </a:r>
            <a:r>
              <a:rPr sz="1800" b="1" spc="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1800" b="1" spc="-190" dirty="0">
                <a:solidFill>
                  <a:srgbClr val="FFFFFF"/>
                </a:solidFill>
                <a:latin typeface="Tahoma"/>
                <a:cs typeface="Tahoma"/>
              </a:rPr>
              <a:t>олж</a:t>
            </a:r>
            <a:r>
              <a:rPr sz="1800" b="1" spc="-180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1800" b="1" spc="-12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endParaRPr sz="1800" dirty="0">
              <a:latin typeface="Tahoma"/>
              <a:cs typeface="Tahoma"/>
            </a:endParaRPr>
          </a:p>
          <a:p>
            <a:pPr marL="12700" marR="5080" algn="ctr">
              <a:lnSpc>
                <a:spcPts val="2120"/>
              </a:lnSpc>
              <a:spcBef>
                <a:spcPts val="100"/>
              </a:spcBef>
            </a:pPr>
            <a:r>
              <a:rPr sz="1800" b="1" spc="-9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800" b="1" spc="-9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800" b="1" spc="-100" dirty="0">
                <a:solidFill>
                  <a:srgbClr val="FFFFFF"/>
                </a:solidFill>
                <a:latin typeface="Tahoma"/>
                <a:cs typeface="Tahoma"/>
              </a:rPr>
              <a:t>отв</a:t>
            </a:r>
            <a:r>
              <a:rPr sz="1800" b="1" spc="-110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800" b="1" spc="-85" dirty="0">
                <a:solidFill>
                  <a:srgbClr val="FFFFFF"/>
                </a:solidFill>
                <a:latin typeface="Tahoma"/>
                <a:cs typeface="Tahoma"/>
              </a:rPr>
              <a:t>тствовать</a:t>
            </a:r>
            <a:r>
              <a:rPr sz="1800" b="1" spc="-2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0" dirty="0">
                <a:solidFill>
                  <a:srgbClr val="FFFFFF"/>
                </a:solidFill>
                <a:latin typeface="Tahoma"/>
                <a:cs typeface="Tahoma"/>
              </a:rPr>
              <a:t>Фед</a:t>
            </a:r>
            <a:r>
              <a:rPr sz="1800" b="1" spc="-135" dirty="0">
                <a:solidFill>
                  <a:srgbClr val="FFFFFF"/>
                </a:solidFill>
                <a:latin typeface="Tahoma"/>
                <a:cs typeface="Tahoma"/>
              </a:rPr>
              <a:t>ерал</a:t>
            </a:r>
            <a:r>
              <a:rPr sz="1800" b="1" spc="-130" dirty="0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r>
              <a:rPr sz="1800" b="1" spc="-140" dirty="0">
                <a:solidFill>
                  <a:srgbClr val="FFFFFF"/>
                </a:solidFill>
                <a:latin typeface="Tahoma"/>
                <a:cs typeface="Tahoma"/>
              </a:rPr>
              <a:t>ной</a:t>
            </a:r>
            <a:r>
              <a:rPr sz="1800" b="1" spc="-2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45" dirty="0">
                <a:solidFill>
                  <a:srgbClr val="FFFFFF"/>
                </a:solidFill>
                <a:latin typeface="Tahoma"/>
                <a:cs typeface="Tahoma"/>
              </a:rPr>
              <a:t>прог</a:t>
            </a:r>
            <a:r>
              <a:rPr sz="1800" b="1" spc="-140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800" b="1" spc="-180" dirty="0">
                <a:solidFill>
                  <a:srgbClr val="FFFFFF"/>
                </a:solidFill>
                <a:latin typeface="Tahoma"/>
                <a:cs typeface="Tahoma"/>
              </a:rPr>
              <a:t>амм</a:t>
            </a:r>
            <a:r>
              <a:rPr sz="1800" b="1" spc="-150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800" b="1" spc="-22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90" dirty="0">
                <a:solidFill>
                  <a:srgbClr val="FFFFFF"/>
                </a:solidFill>
                <a:latin typeface="Tahoma"/>
                <a:cs typeface="Tahoma"/>
              </a:rPr>
              <a:t>и  </a:t>
            </a:r>
            <a:r>
              <a:rPr sz="1800" b="1" spc="-185" dirty="0">
                <a:solidFill>
                  <a:srgbClr val="FFFFFF"/>
                </a:solidFill>
                <a:latin typeface="Tahoma"/>
                <a:cs typeface="Tahoma"/>
              </a:rPr>
              <a:t>офор</a:t>
            </a:r>
            <a:r>
              <a:rPr sz="1800" b="1" spc="-120" dirty="0">
                <a:solidFill>
                  <a:srgbClr val="FFFFFF"/>
                </a:solidFill>
                <a:latin typeface="Tahoma"/>
                <a:cs typeface="Tahoma"/>
              </a:rPr>
              <a:t>мляется</a:t>
            </a:r>
            <a:r>
              <a:rPr sz="1800" b="1" spc="-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25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800" b="1" spc="-2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0" dirty="0">
                <a:solidFill>
                  <a:srgbClr val="FFFFFF"/>
                </a:solidFill>
                <a:latin typeface="Tahoma"/>
                <a:cs typeface="Tahoma"/>
              </a:rPr>
              <a:t>виде</a:t>
            </a:r>
            <a:r>
              <a:rPr sz="1800" b="1" spc="-20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6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800" b="1" spc="-5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800" b="1" spc="-215" dirty="0">
                <a:solidFill>
                  <a:srgbClr val="FFFFFF"/>
                </a:solidFill>
                <a:latin typeface="Tahoma"/>
                <a:cs typeface="Tahoma"/>
              </a:rPr>
              <a:t>ыл</a:t>
            </a:r>
            <a:r>
              <a:rPr sz="1800" b="1" spc="-180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sz="1800" b="1" spc="-145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800" b="1" spc="-2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40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1800" b="1" spc="-125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800" b="1" spc="-2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30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1800" b="1" spc="-12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800" b="1" spc="-10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898381" y="4694976"/>
            <a:ext cx="153670" cy="20447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z="1200" b="1" spc="-25" dirty="0">
                <a:solidFill>
                  <a:srgbClr val="FFFFFF"/>
                </a:solidFill>
                <a:latin typeface="Roboto Cn"/>
                <a:cs typeface="Roboto Cn"/>
              </a:rPr>
              <a:t>13</a:t>
            </a:fld>
            <a:endParaRPr sz="1200">
              <a:latin typeface="Roboto Cn"/>
              <a:cs typeface="Roboto C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-Micron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258"/>
            <a:ext cx="3581400" cy="5001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89985"/>
            <a:ext cx="3750108" cy="87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52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9400" y="-74141"/>
            <a:ext cx="3276600" cy="800219"/>
          </a:xfrm>
        </p:spPr>
        <p:txBody>
          <a:bodyPr/>
          <a:lstStyle/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0" y="491181"/>
            <a:ext cx="3424161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PC-Micron\Desktop\Безымянный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476" y="1269120"/>
            <a:ext cx="5126037" cy="297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7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200" y="474881"/>
            <a:ext cx="3436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Целевой раздел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1428750"/>
            <a:ext cx="8915400" cy="28623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Пояснительную записку.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ней отражены цели задачи и принципы  ФОП ДО.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- всестороннее развитие ребенка и его воспитание в период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детства.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 в формулировке цели сделан на духовно-  нравственных ценностях, исторических и национально-культурных  традициях.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- обеспечить единые для РФ содержание дошкольного  образования и планируемые результаты освоения ОП ДО.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 освоения ФОП ДО;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 к педагогической диагностике планируемых результатов.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466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9600" y="361950"/>
            <a:ext cx="723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диагностика достижения планируемых результатов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1" y="895350"/>
            <a:ext cx="88021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педагогической диагностики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особенности ее проведения определяются требованиями ФГОС ДО.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реализации Программы может проводиться оценка индивидуального развития детей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(п. 3.2.3 ФГОС ДО),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осуществляется педагогом в рамках педагогической диагностики.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Специфика педагогической диагностики достижения планируемых образовательных результатов обусловлена следующими требованиями ФГОС ДО: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планируемые результаты освоения основной образовательной программы ДО заданы как целевые ориентиры ДО и представляют собой социально-нормативные возрастные характеристики возможных достижений ребенка на разных этапах дошкольного детства;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целевые ориентиры не подлежат непосредственной оценке, в том числе и в виде педагогической диагностики (мониторинга), и не являются основанием для их формального сравнения с реальными достижениями детей и основой объективной оценки соответствия установленным требованиям образовательной деятельности и подготовки детей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(п. 4.3 ФГОС ДО; п.16.3 раздел II ФОП ДО).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освоение Программы не сопровождается проведением промежуточных аттестаций и итоговой аттестации обучающихся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(п. 4.3 ФГОС ДО).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693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1467713"/>
            <a:ext cx="8610600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Периодичность проведения педагогической диагностики: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 начальном этапе освоения ребенком образовательной программы в зависимости от времени его поступления в дошкольную группу (стартовая диагностика); 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завершающем этапе освоения программы его возрастной группой (заключительная диагностика).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и длительность диагностического периода определена календарным учебным графиком ДОУ – 2 раза в год (начало и конец учебного года), не более двух недель.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400" y="1463754"/>
            <a:ext cx="2057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0" y="514350"/>
            <a:ext cx="4301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Диагностические методы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5400" y="2249567"/>
            <a:ext cx="22860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свободные беседы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95939" y="1233904"/>
            <a:ext cx="2286000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 детской деятельности (рисунков, работ по лепке, аппликации, построек, поделок и тому подобное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14800" y="1631301"/>
            <a:ext cx="22860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диагностические ситуации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2357" y="3910025"/>
            <a:ext cx="195364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подгрупповая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9472" y="3254226"/>
            <a:ext cx="605429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проведения педагогической диагностики: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29200" y="3879850"/>
            <a:ext cx="193097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00400" y="4340190"/>
            <a:ext cx="1524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групповая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017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"/>
          <p:cNvSpPr txBox="1"/>
          <p:nvPr/>
        </p:nvSpPr>
        <p:spPr>
          <a:xfrm>
            <a:off x="304800" y="1276350"/>
            <a:ext cx="5024120" cy="34605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791335" algn="l"/>
                <a:tab pos="3961765" algn="l"/>
              </a:tabLst>
            </a:pPr>
            <a:r>
              <a:rPr sz="1400" b="1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	</a:t>
            </a:r>
            <a:r>
              <a:rPr sz="1400" b="1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	</a:t>
            </a:r>
            <a:r>
              <a:rPr sz="14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400" b="1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</a:t>
            </a:r>
            <a:r>
              <a:rPr sz="1400" b="1" spc="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1400" b="1" spc="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(ФОП</a:t>
            </a:r>
            <a:r>
              <a:rPr sz="1400" spc="4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ДО)</a:t>
            </a:r>
            <a:r>
              <a:rPr sz="1400" spc="4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400" spc="40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sz="1400" spc="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норматив,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715">
              <a:lnSpc>
                <a:spcPct val="100000"/>
              </a:lnSpc>
            </a:pP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разработан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нескольких </a:t>
            </a:r>
            <a:r>
              <a:rPr sz="1400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функций:</a:t>
            </a:r>
          </a:p>
          <a:p>
            <a:pPr marL="184785" marR="6350" algn="just">
              <a:lnSpc>
                <a:spcPct val="100000"/>
              </a:lnSpc>
              <a:buFont typeface="Wingdings"/>
              <a:buChar char=""/>
              <a:tabLst>
                <a:tab pos="553085" algn="l"/>
              </a:tabLst>
            </a:pPr>
            <a:r>
              <a:rPr sz="1400" b="1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</a:t>
            </a:r>
            <a:r>
              <a:rPr sz="1400" b="1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единое</a:t>
            </a:r>
            <a:r>
              <a:rPr sz="14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</a:t>
            </a:r>
            <a:r>
              <a:rPr sz="1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  <a:r>
              <a:rPr sz="14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пространство</a:t>
            </a:r>
            <a:r>
              <a:rPr sz="1400" b="1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sz="14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дошкольников;</a:t>
            </a:r>
          </a:p>
          <a:p>
            <a:pPr marL="184785" marR="5080" algn="just">
              <a:lnSpc>
                <a:spcPct val="100000"/>
              </a:lnSpc>
              <a:buFont typeface="Wingdings"/>
              <a:buChar char=""/>
              <a:tabLst>
                <a:tab pos="553085" algn="l"/>
              </a:tabLst>
            </a:pPr>
            <a:r>
              <a:rPr sz="14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</a:t>
            </a:r>
            <a:r>
              <a:rPr sz="1400" b="1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</a:t>
            </a:r>
            <a:r>
              <a:rPr sz="14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4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</a:t>
            </a:r>
            <a:r>
              <a:rPr sz="1400" b="1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равные</a:t>
            </a:r>
            <a:r>
              <a:rPr sz="1400" b="1" spc="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14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качественные </a:t>
            </a:r>
            <a:r>
              <a:rPr sz="14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всей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</a:t>
            </a:r>
            <a:r>
              <a:rPr sz="14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России;</a:t>
            </a:r>
          </a:p>
          <a:p>
            <a:pPr marL="184785" marR="5080" algn="just">
              <a:lnSpc>
                <a:spcPct val="100000"/>
              </a:lnSpc>
              <a:buFont typeface="Wingdings"/>
              <a:buChar char=""/>
              <a:tabLst>
                <a:tab pos="553085" algn="l"/>
                <a:tab pos="2183130" algn="l"/>
                <a:tab pos="4908550" algn="l"/>
              </a:tabLst>
            </a:pPr>
            <a:r>
              <a:rPr sz="1400" b="1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</a:t>
            </a:r>
            <a:r>
              <a:rPr sz="1400" b="1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единое</a:t>
            </a:r>
            <a:r>
              <a:rPr sz="14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ядро</a:t>
            </a:r>
            <a:r>
              <a:rPr sz="14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</a:t>
            </a:r>
            <a:r>
              <a:rPr sz="1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sz="14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образования,</a:t>
            </a:r>
            <a:r>
              <a:rPr sz="1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которое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приобщать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адиц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	д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ствен</a:t>
            </a:r>
            <a:r>
              <a:rPr sz="1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	и  социокультурным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ценностям,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воспитает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 тягу </a:t>
            </a:r>
            <a:r>
              <a:rPr sz="1400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своей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страны,</a:t>
            </a:r>
            <a:r>
              <a:rPr sz="1400" spc="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малой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родины</a:t>
            </a:r>
            <a:r>
              <a:rPr sz="1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семьи;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4785" marR="5080" algn="just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553085" algn="l"/>
              </a:tabLst>
            </a:pPr>
            <a:r>
              <a:rPr sz="14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</a:t>
            </a:r>
            <a:r>
              <a:rPr sz="14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4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</a:t>
            </a:r>
            <a:r>
              <a:rPr sz="14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r>
              <a:rPr sz="1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14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активной </a:t>
            </a:r>
            <a:r>
              <a:rPr sz="1400" b="1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гражданской</a:t>
            </a:r>
            <a:r>
              <a:rPr sz="14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позицией</a:t>
            </a:r>
            <a:r>
              <a:rPr sz="1400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400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патриотическими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взглядами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14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ценностями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393" y="1095281"/>
            <a:ext cx="2938463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420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26" y="57150"/>
            <a:ext cx="8711133" cy="30777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Часть, формируемая участниками образовательных отношений</a:t>
            </a:r>
          </a:p>
        </p:txBody>
      </p:sp>
      <p:pic>
        <p:nvPicPr>
          <p:cNvPr id="6146" name="Picture 2" descr="C:\Users\PC-Micron\Desktop\Безымянный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275">
            <a:off x="6722430" y="2289183"/>
            <a:ext cx="2058987" cy="273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400" y="1352550"/>
            <a:ext cx="881742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реализации части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Программы, формируемой участниками образовательных отношений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любви к малой Родине, родному краю осознание его многонациональности, многоаспектности. Формирование общей культуры личности с учетом этнокультурной составляющей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духовно – нравственного отношения и чувства сопричастности к родному дому, семье, детскому саду, городу, родному краю, культурному наследию своего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народа;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бережного отношения к родной природе, окружающему миру.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начал культуры здорового образа жизни на основе национально-культурных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584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1276350"/>
            <a:ext cx="8763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чувство родовой чести, привязанности, сопричастности к общим делам, любви и уважения к членам семьи;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интерес к родному городу, его достопримечательностям, к символике и традициям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способность чувствовать красоту природы, архитектуры, своей малой родины и эмоционально откликаться на неё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содействовать становлению желания принимать участие в традициях города, культурных мероприятиях, социальных и природоохранных акциях;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детей с жизнью и творчеством некоторых знаменитых людей своего город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патриотические и гражданские чувства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представления детей об особенностях (внешний облик, национальные костюмы, жилища, традиционные занятия) и культурных традициях представителей разных национальностей жителей родного края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способность к толерантному общению, к позитивному взаимодействию с людьми разных этносов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представления детей об особенностях и культурных традициях представителей разных национальностей жителей родного края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интерес к природным богатствам родного края, стремление их сохранять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52600" y="3530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реализации части Программы, формируемой участниками образовательных отношений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4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28847"/>
            <a:ext cx="883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 части основной общеобразовательной программы образовательной программы дошкольного образования, формируемой участниками образовательных отношений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5463" y="952176"/>
            <a:ext cx="8802917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sz="1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Целевые ориентиры на этапе завершения дошкольного образования:</a:t>
            </a:r>
          </a:p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sz="1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 ориентирован</a:t>
            </a:r>
            <a:r>
              <a:rPr lang="ru-RU" sz="1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сотрудничество, дружелюбен, приязненно расположен к людям, способен участвовать в общих делах, совместных действиях, деятельности с другими детьми и взрослыми; способен понимать состояния и поступки других людей, выбирать адекватные способы поведения в социальной ситуации и уметь преобразовывать ее с целью оптимизации общения с окружающими;</a:t>
            </a:r>
          </a:p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sz="1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 обладает</a:t>
            </a:r>
            <a:r>
              <a:rPr lang="ru-RU" sz="1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установкой на толерантность, способностью мириться, уживаться с тем, что является отличным, непохожим, непривычным (например, с чужим мнением, с человеком, имеющим недостатки физического развития, с людьми других национальностей и др.); с удовольствием рассказывает о своих друзьях других этносов, высказывает желание расширять круг межэтнического общения;</a:t>
            </a:r>
          </a:p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sz="1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 знает</a:t>
            </a:r>
            <a:r>
              <a:rPr lang="ru-RU" sz="1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некоторые способы налаживания межэтнического общения с детьми других этносов и использует их при решении проблемно-игровых и реальных ситуаций взаимодействия;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  <a:tabLst>
                <a:tab pos="450215" algn="l"/>
              </a:tabLst>
            </a:pPr>
            <a:r>
              <a:rPr lang="ru-RU" sz="1400" b="1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 обладает</a:t>
            </a:r>
            <a:r>
              <a:rPr lang="ru-RU" sz="1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чувством разумной осторожности, выполняет выработанные обществом правила поведения (на дороге, в природе, в социальной действительности);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проявляет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к родителям (близким людям), проявляет воспитанность и уважение по отношению к старшим и не обижает маленьких и слабых, посильно помогает им;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проявляет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познавательную активность, способность и готовность расширять собственный опыт за счет удовлетворения потребности в новых знаниях, переживать радость открытия нового; умение использовать разнообразные источники получения информации для удовлетворения интересов, получения знаний и содержательного общения;</a:t>
            </a:r>
          </a:p>
        </p:txBody>
      </p:sp>
    </p:spTree>
    <p:extLst>
      <p:ext uri="{BB962C8B-B14F-4D97-AF65-F5344CB8AC3E}">
        <p14:creationId xmlns:p14="http://schemas.microsoft.com/office/powerpoint/2010/main" val="2164913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11" y="742295"/>
            <a:ext cx="88094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50215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проявляет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малой родине, родному краю, их истории, необычным памятникам, зданиям; к событиям настоящего и прошлого родного края; к национальному разнообразию людей своего края, стремление к знакомству с их культурой; активно включается в проектную деятельность, самостоятельное исследование, детское коллекционирование, создание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минимузеев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связанных с прошлым и настоящим родного края;</a:t>
            </a:r>
          </a:p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sz="1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 обладает</a:t>
            </a:r>
            <a:r>
              <a:rPr lang="ru-RU" sz="1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креативностью, способностью к созданию нового в рамках адекватной возрасту деятельности, к самостоятельному поиску разных способов решения одной и той же задачи; способностью выйти за пределы исходной, реальной ситуации и в процессе ее преобразования создать новый, оригинальный продукт;</a:t>
            </a:r>
          </a:p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sz="1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 проявляет</a:t>
            </a:r>
            <a:r>
              <a:rPr lang="ru-RU" sz="1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самостоятельность, способность без помощи взрослого решать адекватные возрасту задачи, находить способы и средства реализации собственного замысла на материале народной культуры; самостоятельно может рассказать о малой родине, родном крае (их достопримечательностях, природных особенностях, выдающихся людях), использует народный фольклор, песни, народные игры в самостоятельной и совместной деятельности, общении с другими детьми и взрослыми;</a:t>
            </a:r>
          </a:p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sz="1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 способен</a:t>
            </a:r>
            <a:r>
              <a:rPr lang="ru-RU" sz="1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чувствовать прекрасное, воспринимать красоту окружающего мира (людей, природы), искусства, литературного народного, музыкального творчества; - ребенок признает здоровье как наиважнейшую ценность человеческого бытия, проявляет готовность заботиться о своем здоровье и здоровье окружающих, соблюдать правила безопасности жизнедеятельности, самостоятельно и эффективно решать задачи, связанные с поддержанием, укреплением и сохранением здоровья в рамках адекватной возрасту жизнедеятельности и общении;</a:t>
            </a:r>
          </a:p>
          <a:p>
            <a:pPr algn="just">
              <a:spcAft>
                <a:spcPts val="0"/>
              </a:spcAft>
              <a:tabLst>
                <a:tab pos="450215" algn="l"/>
              </a:tabLst>
            </a:pPr>
            <a:endParaRPr lang="ru-RU" sz="14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49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590550"/>
            <a:ext cx="872671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sz="1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1400" b="1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ребенок проявляет</a:t>
            </a:r>
            <a:r>
              <a:rPr lang="ru-RU" sz="1400" b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эмоциональную отзывчивость при участии в социально значимых делах, событиях (переживает эмоции, связанные с событиями военных лет и подвигами горожан, стремится выразить позитивное отношение к пожилым жителям города и др.); отражает свои впечатления о малой родине в предпочитаемой деятельности (рассказывает, изображает, воплощает образы в играх, разворачивает сюжет и т.д.); охотно участвует в общих делах социально-гуманистической направленности (в подготовке концерта для ветеранов войны, посадке деревьев на участке, в конкурсе рисунков «Мы любим нашу землю» и пр.; выражает желание в будущем (когда вырастет) трудиться на благо родной страны, защищать Родину от врагов, стараться решить некоторые социальные проблемы</a:t>
            </a:r>
          </a:p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sz="1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1400" b="1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ребенок обладает</a:t>
            </a:r>
            <a:r>
              <a:rPr lang="ru-RU" sz="1400" b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начальными знаниями о себе, об истории своей семьи, ее родословной; об истории образования родного города (села); о том, как люди заботятся о красоте и чистоте своего города; о богатствах недр Урала (полезных ископаемых, камнях самоцветах); о природно-климатических зонах Урала (на севере - тундра, тайга, на Юге Урала – степи), о животном и растительном мире; о том, что на Урале живут люди разных национальностей; о том, что уральцы внесли большой вклад в победу нашей страны над фашистами во время Великой Отечественной войны; о промыслах и ремеслах Урала (камнерезное и ювелирное искусство; </a:t>
            </a:r>
            <a:r>
              <a:rPr lang="ru-RU" sz="1400" kern="1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каслинское</a:t>
            </a:r>
            <a:r>
              <a:rPr lang="ru-RU" sz="1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литье, ограды и решетки города Екатеринбурга; уральская роспись на бересте, металле, керамической посуде);</a:t>
            </a:r>
          </a:p>
          <a:p>
            <a:pPr algn="just">
              <a:spcAft>
                <a:spcPts val="0"/>
              </a:spcAft>
              <a:tabLst>
                <a:tab pos="450215" algn="l"/>
              </a:tabLst>
            </a:pPr>
            <a:r>
              <a:rPr lang="ru-RU" sz="1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1400" b="1" i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ребенок знает</a:t>
            </a:r>
            <a:r>
              <a:rPr lang="ru-RU" sz="1400" b="1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kern="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название и герб своего города (поселка, села), реки (водоема), главной площади, местах отдыха; фамилии уральских писателей и названия их 30 произведений (П.П. Бажов, Д.Н Мамин-Сибиряк); другие близлежащие населенные пункты и крупные города Урала; Урал – часть России, Екатеринбург - главный город Свердловской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3564289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49423" y="153923"/>
            <a:ext cx="6894577" cy="4797553"/>
            <a:chOff x="2249423" y="153923"/>
            <a:chExt cx="6894577" cy="4797553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" name="object 3"/>
            <p:cNvSpPr/>
            <p:nvPr/>
          </p:nvSpPr>
          <p:spPr>
            <a:xfrm>
              <a:off x="6949440" y="4646676"/>
              <a:ext cx="2194560" cy="304800"/>
            </a:xfrm>
            <a:custGeom>
              <a:avLst/>
              <a:gdLst/>
              <a:ahLst/>
              <a:cxnLst/>
              <a:rect l="l" t="t" r="r" b="b"/>
              <a:pathLst>
                <a:path w="2194559" h="304800">
                  <a:moveTo>
                    <a:pt x="2194560" y="0"/>
                  </a:moveTo>
                  <a:lnTo>
                    <a:pt x="304800" y="0"/>
                  </a:lnTo>
                  <a:lnTo>
                    <a:pt x="298704" y="0"/>
                  </a:lnTo>
                  <a:lnTo>
                    <a:pt x="298704" y="6096"/>
                  </a:lnTo>
                  <a:lnTo>
                    <a:pt x="0" y="304800"/>
                  </a:lnTo>
                  <a:lnTo>
                    <a:pt x="298704" y="304800"/>
                  </a:lnTo>
                  <a:lnTo>
                    <a:pt x="304800" y="304800"/>
                  </a:lnTo>
                  <a:lnTo>
                    <a:pt x="2194560" y="304800"/>
                  </a:lnTo>
                  <a:lnTo>
                    <a:pt x="2194560" y="0"/>
                  </a:lnTo>
                  <a:close/>
                </a:path>
              </a:pathLst>
            </a:custGeom>
            <a:grpFill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49423" y="153923"/>
              <a:ext cx="6391656" cy="404622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06751" y="198247"/>
            <a:ext cx="299466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7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600" spc="-17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spc="-17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9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14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</a:t>
            </a:r>
            <a:r>
              <a:rPr sz="1600" spc="-10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600" spc="-1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РЖА</a:t>
            </a:r>
            <a:r>
              <a:rPr sz="1600" spc="-9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sz="1600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600" spc="-1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</a:t>
            </a:r>
            <a:r>
              <a:rPr sz="1600" spc="-10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1600" spc="-19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sz="1600" spc="-1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sz="1600" spc="-1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</a:t>
            </a:r>
            <a:r>
              <a:rPr sz="1600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1600" spc="-4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600" spc="-12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1600" spc="-125" dirty="0">
                <a:solidFill>
                  <a:srgbClr val="000000"/>
                </a:solidFill>
              </a:rPr>
              <a:t>.</a:t>
            </a:r>
            <a:endParaRPr sz="1600" dirty="0"/>
          </a:p>
        </p:txBody>
      </p:sp>
      <p:sp>
        <p:nvSpPr>
          <p:cNvPr id="7" name="object 7"/>
          <p:cNvSpPr txBox="1"/>
          <p:nvPr/>
        </p:nvSpPr>
        <p:spPr>
          <a:xfrm>
            <a:off x="2706751" y="442086"/>
            <a:ext cx="5823585" cy="37567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6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себя: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содержание</a:t>
            </a:r>
            <a:r>
              <a:rPr sz="1600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sz="16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(обучение</a:t>
            </a:r>
            <a:r>
              <a:rPr sz="16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>
              <a:lnSpc>
                <a:spcPts val="1914"/>
              </a:lnSpc>
            </a:pP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воспитание)</a:t>
            </a:r>
            <a:r>
              <a:rPr sz="16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образовательным</a:t>
            </a:r>
            <a:r>
              <a:rPr sz="16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областям</a:t>
            </a:r>
            <a:r>
              <a:rPr sz="16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1600" b="1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>
              <a:lnSpc>
                <a:spcPts val="1435"/>
              </a:lnSpc>
            </a:pPr>
            <a:r>
              <a:rPr sz="1600" b="1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16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600" b="1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мм</a:t>
            </a:r>
            <a:r>
              <a:rPr sz="1600" b="1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16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16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600" b="1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1600" b="1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</a:t>
            </a:r>
            <a:r>
              <a:rPr sz="16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6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</a:t>
            </a:r>
            <a:r>
              <a:rPr sz="16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6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6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600" b="1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sz="16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600" b="1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16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</a:t>
            </a:r>
            <a:r>
              <a:rPr sz="1600" b="1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</a:t>
            </a:r>
            <a:r>
              <a:rPr sz="16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6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льное,</a:t>
            </a:r>
            <a:r>
              <a:rPr sz="1600" b="1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16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ече</a:t>
            </a:r>
            <a:r>
              <a:rPr sz="16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600" b="1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6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6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1600" b="1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</a:t>
            </a:r>
            <a:r>
              <a:rPr sz="1600" b="1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600" b="1" spc="-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sz="16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600" b="1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стве</a:t>
            </a:r>
            <a:r>
              <a:rPr sz="16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нн</a:t>
            </a:r>
            <a:r>
              <a:rPr sz="16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600" b="1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600" b="1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sz="16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16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</a:t>
            </a:r>
            <a:r>
              <a:rPr sz="16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sz="1600" b="1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6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sz="16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еск</a:t>
            </a:r>
            <a:r>
              <a:rPr sz="16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6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600" b="1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>
              <a:lnSpc>
                <a:spcPts val="1920"/>
              </a:lnSpc>
              <a:spcBef>
                <a:spcPts val="10"/>
              </a:spcBef>
            </a:pPr>
            <a:r>
              <a:rPr sz="1600" b="1" spc="-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sz="16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600" b="1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16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6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</a:t>
            </a:r>
            <a:r>
              <a:rPr sz="16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</a:t>
            </a:r>
            <a:r>
              <a:rPr sz="16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6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600" b="1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1600" b="1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азвит</a:t>
            </a:r>
            <a:r>
              <a:rPr sz="16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600" b="1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indent="-287020">
              <a:lnSpc>
                <a:spcPts val="1680"/>
              </a:lnSpc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Вариативные</a:t>
            </a:r>
            <a:r>
              <a:rPr sz="16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формы,</a:t>
            </a:r>
            <a:r>
              <a:rPr sz="1600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способы,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  <a:r>
              <a:rPr sz="16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sz="1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ФОП</a:t>
            </a:r>
          </a:p>
          <a:p>
            <a:pPr marL="299085">
              <a:lnSpc>
                <a:spcPct val="100000"/>
              </a:lnSpc>
            </a:pP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ДО;</a:t>
            </a:r>
          </a:p>
          <a:p>
            <a:pPr marL="299085" marR="485140" indent="-28702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деятельности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видов и </a:t>
            </a:r>
            <a:r>
              <a:rPr sz="1600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культурных</a:t>
            </a:r>
            <a:r>
              <a:rPr sz="16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практик;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</a:t>
            </a:r>
            <a:r>
              <a:rPr sz="16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6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</a:t>
            </a:r>
            <a:r>
              <a:rPr sz="16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детской</a:t>
            </a:r>
            <a:r>
              <a:rPr sz="16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инициативы;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marR="500380" indent="-287020">
              <a:lnSpc>
                <a:spcPct val="100000"/>
              </a:lnSpc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 с </a:t>
            </a:r>
            <a:r>
              <a:rPr sz="1600" spc="-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семьями</a:t>
            </a:r>
            <a:r>
              <a:rPr sz="16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обучающихся;</a:t>
            </a:r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085" algn="l"/>
                <a:tab pos="299720" algn="l"/>
              </a:tabLst>
            </a:pPr>
            <a:r>
              <a:rPr sz="16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6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sz="16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КРР;</a:t>
            </a: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99720" algn="l"/>
              </a:tabLst>
            </a:pPr>
            <a:r>
              <a:rPr sz="1600" b="1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sz="16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6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</a:t>
            </a:r>
            <a:r>
              <a:rPr sz="1600" b="1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16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1600" b="1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льну</a:t>
            </a:r>
            <a:r>
              <a:rPr sz="1600" b="1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sz="1600" b="1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</a:t>
            </a:r>
            <a:r>
              <a:rPr sz="1600" b="1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sz="16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600" b="1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чую</a:t>
            </a:r>
            <a:r>
              <a:rPr sz="1600" b="1" spc="-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</a:t>
            </a:r>
            <a:r>
              <a:rPr sz="1600" b="1" spc="-1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грамм</a:t>
            </a:r>
            <a:r>
              <a:rPr sz="1600" b="1" spc="-1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1600" b="1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-114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600" b="1" spc="-1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600" b="1" spc="-9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спит</a:t>
            </a:r>
            <a:r>
              <a:rPr sz="1600" b="1" spc="-9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1600" b="1" spc="-15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ния</a:t>
            </a:r>
            <a:r>
              <a:rPr lang="ru-RU" sz="1600" b="1" spc="-15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112263"/>
            <a:ext cx="3497579" cy="303123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31B2E4F6-BAE4-48ED-B1F2-2C80A591D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99" y="2531836"/>
            <a:ext cx="3429000" cy="2571750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04800" y="43814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Сетевая форма реализации образовательных программ ДО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146" y="10758"/>
            <a:ext cx="3633787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36" y="3639409"/>
            <a:ext cx="31765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770" y="2053871"/>
            <a:ext cx="46021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610056-9608-4EB7-A5BA-F4E3D9563B88}"/>
              </a:ext>
            </a:extLst>
          </p:cNvPr>
          <p:cNvPicPr>
            <a:picLocks noGrp="1"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58095"/>
            <a:ext cx="1905000" cy="1428750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xmlns:lc="http://schemas.openxmlformats.org/drawingml/2006/lockedCanvas" id="{714F0716-97B8-4B79-B9B6-0292395FF0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1200150"/>
            <a:ext cx="4666627" cy="2627311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1760128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0">
            <a:extLst>
              <a:ext uri="{FF2B5EF4-FFF2-40B4-BE49-F238E27FC236}">
                <a16:creationId xmlns="" xmlns:a16="http://schemas.microsoft.com/office/drawing/2014/main" xmlns:lc="http://schemas.openxmlformats.org/drawingml/2006/lockedCanvas" id="{69B07C40-F4D2-4677-BCFD-8078D18F16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217050"/>
              </p:ext>
            </p:extLst>
          </p:nvPr>
        </p:nvGraphicFramePr>
        <p:xfrm>
          <a:off x="914400" y="438150"/>
          <a:ext cx="7620001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8312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297180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и направления поддержки детской инициативы в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«Центрах активности» </a:t>
            </a:r>
          </a:p>
        </p:txBody>
      </p:sp>
      <p:graphicFrame>
        <p:nvGraphicFramePr>
          <p:cNvPr id="3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8042767"/>
              </p:ext>
            </p:extLst>
          </p:nvPr>
        </p:nvGraphicFramePr>
        <p:xfrm>
          <a:off x="914400" y="1181100"/>
          <a:ext cx="66294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6169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0" y="62208"/>
            <a:ext cx="3359150" cy="225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одержимое 2"/>
          <p:cNvSpPr txBox="1">
            <a:spLocks/>
          </p:cNvSpPr>
          <p:nvPr/>
        </p:nvSpPr>
        <p:spPr>
          <a:xfrm>
            <a:off x="132806" y="1885950"/>
            <a:ext cx="8305800" cy="3124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Помогая ребенку разнообразить игру, следует отдавать предпочтение косвенным методам руководства; косвенные обращения наталкивают ребенка на дальнейшее самостоятельное разворачивание игры;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Увеличение числа персонажей игры, стимулирование речевого общения с ними; Часто, усвоив первые игровые действия, маленькие дети выполняют их только с теми игрушками, с которыми играл взрослый, например, кормят только одну куклу. Поэтому нужно стимулировать игру ребенка с разными персонажами: большими и маленькими куклами, пупсиками, собачками, мишками и пр. Это будет способствовать обобщению игровых действий, их разнообразию;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9146" y="514350"/>
            <a:ext cx="4686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сюжетно-ролевой игры»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741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354217"/>
          </a:xfrm>
        </p:spPr>
        <p:txBody>
          <a:bodyPr/>
          <a:lstStyle/>
          <a:p>
            <a:pPr algn="ctr"/>
            <a:r>
              <a:rPr lang="ru-RU" sz="4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процессом </a:t>
            </a:r>
            <a:r>
              <a:rPr lang="ru-RU" sz="4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разработки ООП ДО</a:t>
            </a:r>
            <a:endParaRPr lang="ru-RU" sz="4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14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131" y="1352550"/>
            <a:ext cx="8763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Пробуждение и поддержка у детей интереса к слышимой речи, развитие умения слушать речь взрослого; установление адекватной связи слова с предметом и действием для развития понимания речи;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Побуждение детей к подражанию речи взрослого, стимулирование и поддержка инициативных обращений детей к педагогам и сверстникам;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76400" y="36194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«Здравствуй, книжка»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6" y="2419350"/>
            <a:ext cx="8175625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54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30" y="82939"/>
            <a:ext cx="2951163" cy="234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 txBox="1">
            <a:spLocks/>
          </p:cNvSpPr>
          <p:nvPr/>
        </p:nvSpPr>
        <p:spPr>
          <a:xfrm>
            <a:off x="269966" y="1180182"/>
            <a:ext cx="8258204" cy="1304930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инициативы каждого ребенка, его стремления что-либо изобразить, предоставление права выбора материала, средств, замысла; </a:t>
            </a:r>
          </a:p>
          <a:p>
            <a:pPr algn="just"/>
            <a:r>
              <a:rPr lang="ru-RU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возможности детям действовать самостоятельно не навязывая всей группе и каждому ребенку одно и то же занятие или игру.</a:t>
            </a:r>
            <a:endParaRPr lang="ru-RU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43815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«Акварелька»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274" y="2430851"/>
            <a:ext cx="5783956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«Науки и экспериментирования»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9400" y="2937871"/>
            <a:ext cx="624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 условий для практических исследований воспитанников и заинтересованности детей в самостоятельном поиске информации. В центре экспериментальной деятельности воспитанники формируют и совершенствуют навыки и умения, которые могут быть применены в любой сфере обучения и жизни в целом, когда требуется поиск решения в проблемных вопросах, исследование неизвестных ситуаций.</a:t>
            </a:r>
          </a:p>
        </p:txBody>
      </p:sp>
      <p:pic>
        <p:nvPicPr>
          <p:cNvPr id="3075" name="Picture 3" descr="C:\Users\PC-Micron\Desktop\afd19713305fabafd3bce2791544d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" y="2906548"/>
            <a:ext cx="2952753" cy="2214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58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628" y="25619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6949440" y="4646676"/>
              <a:ext cx="2194560" cy="304800"/>
            </a:xfrm>
            <a:custGeom>
              <a:avLst/>
              <a:gdLst/>
              <a:ahLst/>
              <a:cxnLst/>
              <a:rect l="l" t="t" r="r" b="b"/>
              <a:pathLst>
                <a:path w="2194559" h="304800">
                  <a:moveTo>
                    <a:pt x="2194560" y="0"/>
                  </a:moveTo>
                  <a:lnTo>
                    <a:pt x="304800" y="0"/>
                  </a:lnTo>
                  <a:lnTo>
                    <a:pt x="298704" y="0"/>
                  </a:lnTo>
                  <a:lnTo>
                    <a:pt x="298704" y="6096"/>
                  </a:lnTo>
                  <a:lnTo>
                    <a:pt x="0" y="304800"/>
                  </a:lnTo>
                  <a:lnTo>
                    <a:pt x="298704" y="304800"/>
                  </a:lnTo>
                  <a:lnTo>
                    <a:pt x="304800" y="304800"/>
                  </a:lnTo>
                  <a:lnTo>
                    <a:pt x="2194560" y="304800"/>
                  </a:lnTo>
                  <a:lnTo>
                    <a:pt x="2194560" y="0"/>
                  </a:lnTo>
                  <a:close/>
                </a:path>
              </a:pathLst>
            </a:custGeom>
            <a:solidFill>
              <a:srgbClr val="FF9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05900" cy="514349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248143" y="4646676"/>
            <a:ext cx="1896110" cy="30480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R="121920" algn="r">
              <a:lnSpc>
                <a:spcPct val="100000"/>
              </a:lnSpc>
              <a:spcBef>
                <a:spcPts val="390"/>
              </a:spcBef>
            </a:pPr>
            <a:r>
              <a:rPr sz="1200" b="1" spc="-20" dirty="0">
                <a:solidFill>
                  <a:srgbClr val="FFFFFF"/>
                </a:solidFill>
                <a:latin typeface="Roboto Cn"/>
                <a:cs typeface="Roboto Cn"/>
              </a:rPr>
              <a:t>12</a:t>
            </a:r>
            <a:endParaRPr sz="1200">
              <a:latin typeface="Roboto Cn"/>
              <a:cs typeface="Roboto C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062" y="2077272"/>
            <a:ext cx="4356538" cy="30149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диагностических и коррекционно-  развивающих мероприятий;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программы коррекционно-развивающей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детьми с разными образовательными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потребностями.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коррекционной работы представлено  по нескольким направлениям: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диагностическое,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коррекционно-развивающее,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консультативное,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информационно-просветительское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62" y="2083841"/>
            <a:ext cx="435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ПРОГРАММУ КОРРЕКЦИОННО-РАЗВИВАЮЩЕЙ  РАБОТЫ ВХОДИТ: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14350"/>
            <a:ext cx="668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и задачи коррекционной работы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PC-Micron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1" y="1208243"/>
            <a:ext cx="2856834" cy="385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C-Micron\Desktop\Безымянный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359" y="1236136"/>
            <a:ext cx="3186976" cy="390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PC-Micron\Desktop\Безымянный3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94" y="1216273"/>
            <a:ext cx="2920253" cy="39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83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373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взаимодействия педагогического коллектива с семьями воспитанников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58401134"/>
              </p:ext>
            </p:extLst>
          </p:nvPr>
        </p:nvGraphicFramePr>
        <p:xfrm>
          <a:off x="1143000" y="-24962"/>
          <a:ext cx="8828690" cy="5215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348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61875240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880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5750"/>
            <a:ext cx="655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РАБОЧАЯ ПРОГРАММА ВОСПИТАНИЯ ВКЛЮЧАЕТВ СЕБЯ: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5" y="1393957"/>
            <a:ext cx="8961437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1000" y="1885950"/>
            <a:ext cx="2209800" cy="1626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6839" marR="925194" lvl="0">
              <a:spcBef>
                <a:spcPts val="95"/>
              </a:spcBef>
            </a:pPr>
            <a:r>
              <a:rPr lang="ru-RU" sz="1600" b="1" spc="-7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1600" b="1" spc="-6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600" b="1" spc="-8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600" b="1" spc="-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600" b="1" spc="-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  </a:t>
            </a:r>
            <a:r>
              <a:rPr lang="ru-RU" sz="1600" b="1" spc="-8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marR="553720" lvl="0" indent="-287020" algn="just">
              <a:spcBef>
                <a:spcPts val="1360"/>
              </a:spcBef>
              <a:buFont typeface="Wingdings"/>
              <a:buChar char=""/>
              <a:tabLst>
                <a:tab pos="299720" algn="l"/>
              </a:tabLst>
            </a:pPr>
            <a:r>
              <a:rPr lang="ru-RU" sz="14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400"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4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spc="-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</a:t>
            </a:r>
            <a:r>
              <a:rPr lang="ru-RU" sz="14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ачи,  направления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воспитания;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085" lvl="0" indent="-287020" algn="just">
              <a:buFont typeface="Wingdings"/>
              <a:buChar char=""/>
              <a:tabLst>
                <a:tab pos="299720" algn="l"/>
              </a:tabLst>
            </a:pPr>
            <a:r>
              <a:rPr lang="ru-RU" sz="14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400"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4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евы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400" spc="-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spc="-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иенти</a:t>
            </a:r>
            <a:r>
              <a:rPr lang="ru-RU" sz="1400" spc="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24200" y="1957764"/>
            <a:ext cx="25146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Уклад образовательной  организации (далее ОО);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Воспитывающая среда ОО;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воспитания в 5-ти  образовательных областях;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совместной  деятельности в ОО;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 ОО;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 в ОС;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РППС;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партнёрство</a:t>
            </a:r>
            <a:r>
              <a:rPr lang="ru-RU" sz="1400" dirty="0"/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48400" y="1971586"/>
            <a:ext cx="2286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Кадровое обеспечение;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Нормативно-методическое  обеспечение;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условиям  работы с особыми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категориями детей;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899" y="1576752"/>
            <a:ext cx="1981201" cy="61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248400" y="1538872"/>
            <a:ext cx="2263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 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9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91501122"/>
              </p:ext>
            </p:extLst>
          </p:nvPr>
        </p:nvGraphicFramePr>
        <p:xfrm>
          <a:off x="533400" y="285750"/>
          <a:ext cx="8153400" cy="462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967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9916163"/>
              </p:ext>
            </p:extLst>
          </p:nvPr>
        </p:nvGraphicFramePr>
        <p:xfrm>
          <a:off x="609600" y="209550"/>
          <a:ext cx="7620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469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0"/>
            <a:ext cx="3086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РППС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7" y="2266950"/>
            <a:ext cx="2500313" cy="264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9" y="461665"/>
            <a:ext cx="2604767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18" y="461665"/>
            <a:ext cx="2895600" cy="2160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459" y="461665"/>
            <a:ext cx="2802988" cy="2102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705" y="2563904"/>
            <a:ext cx="3282825" cy="2462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099" y="2621705"/>
            <a:ext cx="2879793" cy="2159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56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304800" y="1962150"/>
            <a:ext cx="5915050" cy="18588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indent="-25781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sz="20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организационно-управленческое</a:t>
            </a:r>
            <a:r>
              <a:rPr sz="2000" spc="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  <a:r>
              <a:rPr sz="20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indent="-25781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sz="20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нормативно-правовое</a:t>
            </a:r>
            <a:r>
              <a:rPr sz="2000" spc="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indent="-25781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кадровое</a:t>
            </a:r>
            <a:r>
              <a:rPr sz="20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indent="-25781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</a:t>
            </a:r>
            <a:r>
              <a:rPr sz="20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indent="-25781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</a:t>
            </a:r>
            <a:r>
              <a:rPr sz="20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обеспечение;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965" indent="-25781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355600" algn="l"/>
              </a:tabLst>
            </a:pPr>
            <a:r>
              <a:rPr sz="20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</a:t>
            </a:r>
            <a:r>
              <a:rPr sz="2000" spc="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обеспечение.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7000" y="1345818"/>
            <a:ext cx="6477000" cy="379767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73215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83161402"/>
              </p:ext>
            </p:extLst>
          </p:nvPr>
        </p:nvGraphicFramePr>
        <p:xfrm>
          <a:off x="609600" y="361950"/>
          <a:ext cx="76962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555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" y="438150"/>
            <a:ext cx="899160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987425" algn="l"/>
              </a:tabLst>
            </a:pP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Конституция Российской Федерации (ред. от 04.07.2020г.) ст.67.1, п.4; </a:t>
            </a:r>
          </a:p>
          <a:p>
            <a:pPr>
              <a:spcAft>
                <a:spcPts val="0"/>
              </a:spcAft>
              <a:tabLst>
                <a:tab pos="987425" algn="l"/>
              </a:tabLst>
            </a:pP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Федеральный закон Российской Федерации от 29.12.2012 г. № 273-ФЗ «Об образовании в Российской Федерации»; </a:t>
            </a:r>
          </a:p>
          <a:p>
            <a:pPr>
              <a:spcAft>
                <a:spcPts val="0"/>
              </a:spcAft>
              <a:tabLst>
                <a:tab pos="987425" algn="l"/>
              </a:tabLst>
            </a:pP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Федеральный закон от 31.07.2020 г. № 304-ФЗ «О внесении изменений в Федеральный закон «Об образовании в Российской Федерации» по вопросам воспитания обучающихся; </a:t>
            </a:r>
          </a:p>
          <a:p>
            <a:pPr>
              <a:spcAft>
                <a:spcPts val="0"/>
              </a:spcAft>
              <a:tabLst>
                <a:tab pos="987425" algn="l"/>
              </a:tabLst>
            </a:pP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Федеральный государственный образовательный стандарт дошкольного образования, утвержден приказом Министерства образования и науки России от 17 октября 2013г. № 1155;</a:t>
            </a:r>
          </a:p>
          <a:p>
            <a:pPr>
              <a:spcAft>
                <a:spcPts val="0"/>
              </a:spcAft>
              <a:tabLst>
                <a:tab pos="987425" algn="l"/>
              </a:tabLst>
            </a:pP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5. Указ Президента Российской Федерации Путина В.В. от 07.05.2018 № 204 «О национальных целях и стратегических задачах развития Российской Федерации на период до 2024 года»; </a:t>
            </a:r>
          </a:p>
          <a:p>
            <a:pPr>
              <a:spcAft>
                <a:spcPts val="0"/>
              </a:spcAft>
              <a:tabLst>
                <a:tab pos="987425" algn="l"/>
              </a:tabLst>
            </a:pP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6. Стратегия развития воспитания в Российской Федерации на период до 2025, утверждена распоряжением Правительства Российской Федерации от 29 мая 2015 г. № 996-р;</a:t>
            </a:r>
          </a:p>
          <a:p>
            <a:pPr>
              <a:spcAft>
                <a:spcPts val="0"/>
              </a:spcAft>
              <a:tabLst>
                <a:tab pos="987425" algn="l"/>
              </a:tabLst>
            </a:pP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7. Приказ </a:t>
            </a:r>
            <a:r>
              <a:rPr lang="ru-RU" sz="1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Минобрнауки</a:t>
            </a: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России № 882, </a:t>
            </a:r>
            <a:r>
              <a:rPr lang="ru-RU" sz="1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Минпросвещения</a:t>
            </a: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России № 391 от 05.08.2020 «Об организации и осуществлении образовательной деятельности при сетевой форме реализации образовательных программ» (вместе с «Порядком организации и осуществления образовательной деятельности при сетевой форме реализации образовательных программ») (Зарегистрировано в Минюсте России 10.09.2020 № 59764);</a:t>
            </a:r>
          </a:p>
          <a:p>
            <a:pPr>
              <a:spcAft>
                <a:spcPts val="0"/>
              </a:spcAft>
              <a:tabLst>
                <a:tab pos="987425" algn="l"/>
              </a:tabLst>
            </a:pP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1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8. Приказ </a:t>
            </a: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Министерства труда и социальной защиты РФ от 18 октября 2013 г. № 544н «Об утверждении профессионального стандарта «Педагог (педагогическая деятельность в сфере дошкольного, начального общего, основного общего, среднего общего образования) (воспитатель, учитель)» (С изменениями и дополнениями от: 5 августа 2016 г.).</a:t>
            </a:r>
          </a:p>
          <a:p>
            <a:pPr>
              <a:tabLst>
                <a:tab pos="987425" algn="l"/>
              </a:tabLst>
            </a:pPr>
            <a:r>
              <a:rPr lang="ru-RU" sz="11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9. Федеральная </a:t>
            </a: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образовательная программа дошкольного образования от 25 ноября 2022 г. № 1028.</a:t>
            </a:r>
          </a:p>
          <a:p>
            <a:pPr>
              <a:spcAft>
                <a:spcPts val="0"/>
              </a:spcAft>
              <a:tabLst>
                <a:tab pos="987425" algn="l"/>
              </a:tabLst>
            </a:pP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1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10. Основные </a:t>
            </a: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локальные акты МАДОУ:</a:t>
            </a:r>
          </a:p>
          <a:p>
            <a:pPr>
              <a:spcAft>
                <a:spcPts val="0"/>
              </a:spcAft>
              <a:tabLst>
                <a:tab pos="987425" algn="l"/>
              </a:tabLst>
            </a:pP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Положение о разработке рабочей программы воспитания, календарного плана воспитательной работы.</a:t>
            </a:r>
          </a:p>
          <a:p>
            <a:pPr>
              <a:spcAft>
                <a:spcPts val="0"/>
              </a:spcAft>
              <a:tabLst>
                <a:tab pos="987425" algn="l"/>
              </a:tabLst>
            </a:pP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Должностные инструкции воспитателей и специалистов (обновлены);</a:t>
            </a:r>
          </a:p>
          <a:p>
            <a:pPr>
              <a:spcAft>
                <a:spcPts val="0"/>
              </a:spcAft>
              <a:tabLst>
                <a:tab pos="987425" algn="l"/>
              </a:tabLst>
            </a:pP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К</a:t>
            </a:r>
            <a:r>
              <a:rPr lang="ru-RU" sz="11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одекс </a:t>
            </a: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профессиональной этики работников Муниципального автономного дошкольного образовательного учреждения «Детский сад № 7</a:t>
            </a:r>
            <a:r>
              <a:rPr lang="ru-RU" sz="11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осуществляющих образовательную деятельность. </a:t>
            </a:r>
          </a:p>
          <a:p>
            <a:pPr>
              <a:spcAft>
                <a:spcPts val="0"/>
              </a:spcAft>
              <a:tabLst>
                <a:tab pos="987425" algn="l"/>
              </a:tabLst>
            </a:pP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Правила внутреннего распорядка для воспитанников и их родителей (законных представителей);</a:t>
            </a:r>
          </a:p>
          <a:p>
            <a:pPr>
              <a:spcAft>
                <a:spcPts val="0"/>
              </a:spcAft>
              <a:tabLst>
                <a:tab pos="987425" algn="l"/>
              </a:tabLst>
            </a:pP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Документы, регламентирующие воспитательную деятельность в МАДОУ (штатное расписание, обеспечивающее кадровый состав, реализующий воспитательную деятельность в МАДОУ).</a:t>
            </a:r>
          </a:p>
          <a:p>
            <a:pPr>
              <a:spcAft>
                <a:spcPts val="0"/>
              </a:spcAft>
              <a:tabLst>
                <a:tab pos="987425" algn="l"/>
              </a:tabLst>
            </a:pPr>
            <a:r>
              <a:rPr lang="ru-RU" sz="1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Программа развития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4400" y="-23516"/>
            <a:ext cx="5343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 – правовое обеспечение </a:t>
            </a:r>
          </a:p>
        </p:txBody>
      </p:sp>
    </p:spTree>
    <p:extLst>
      <p:ext uri="{BB962C8B-B14F-4D97-AF65-F5344CB8AC3E}">
        <p14:creationId xmlns:p14="http://schemas.microsoft.com/office/powerpoint/2010/main" val="229810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8" y="1"/>
            <a:ext cx="9129312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9744" y="309592"/>
            <a:ext cx="8839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принципами реализации рабочей программы воспитания в ДОУ, реализующих инклюзивное образование, являются: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принцип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полноценного проживания ребенком всех этапов детства (младенческого, раннего и дошкольного возраста), обогащение (амплификация) детского развития;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принцип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построения воспитательной деятельности с учетом индивидуальных особенностей каждого ребенка, при котором сам ребенок становится активным субъектом воспитания;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принцип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содействия и сотрудничества детей и взрослых, признания ребенка полноценным участником (субъектом) образовательных отношений;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принцип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и поддержки инициативы детей в различных видах детской деятельности;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принцип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активного привлечения ближайшего социального окружения к воспитанию ребенка.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воспитания детей с ОВЗ в условиях ДОУ являются: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общей культуры личности детей, развитие их социальных, нравственных,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эстетических, интеллектуальных, физических качеств, инициативности, самостоятельности и ответственности ребенка;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доброжелательного отношения к детям с ОВЗ и их семьям со стороны всех участников образовательных отношений;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психолого-педагогической поддержки семье ребенка с особенностями в развитии и содействие повышению уровня педагогической компетентности родителей;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налаживание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эмоционально-положительного взаимодействия детей с окружающими, в целях их успешной адаптации и интеграции в общество;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взаимодействие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семьей для обеспечения полноценного развития детей с ОВЗ;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охрана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укрепление физического и психического здоровья детей, в том числе их эмоционального благополучия;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объединение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и воспитания в целостный образовательный процесс на основе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духовно-нравственных и социокультурных ценностей и принятых в обществе правил и норм поведения в интересах человека, семьи, общества.</a:t>
            </a:r>
          </a:p>
        </p:txBody>
      </p:sp>
    </p:spTree>
    <p:extLst>
      <p:ext uri="{BB962C8B-B14F-4D97-AF65-F5344CB8AC3E}">
        <p14:creationId xmlns:p14="http://schemas.microsoft.com/office/powerpoint/2010/main" val="369696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8814054" y="4389526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Roboto Cn"/>
                <a:cs typeface="Roboto Cn"/>
              </a:rPr>
              <a:t>14</a:t>
            </a:r>
            <a:endParaRPr sz="1200">
              <a:latin typeface="Roboto Cn"/>
              <a:cs typeface="Roboto C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8600" y="527176"/>
            <a:ext cx="7640955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spc="-22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</a:t>
            </a:r>
            <a:r>
              <a:rPr sz="2800" spc="-2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sz="2800" spc="-24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АЦИО</a:t>
            </a:r>
            <a:r>
              <a:rPr sz="2800" spc="-26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2800" spc="-30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НЫЙ</a:t>
            </a:r>
            <a:r>
              <a:rPr sz="2800" spc="-39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-12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2800" spc="-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АЗДЕ</a:t>
            </a:r>
            <a:r>
              <a:rPr sz="2800" spc="-1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5389" y="3298697"/>
            <a:ext cx="3268979" cy="57964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147320" rIns="0" bIns="0" rtlCol="0">
            <a:spAutoFit/>
          </a:bodyPr>
          <a:lstStyle/>
          <a:p>
            <a:pPr marL="194945" algn="ctr">
              <a:lnSpc>
                <a:spcPct val="100000"/>
              </a:lnSpc>
              <a:spcBef>
                <a:spcPts val="1160"/>
              </a:spcBef>
            </a:pPr>
            <a:r>
              <a:rPr sz="14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Материально-техническое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4945" algn="ctr">
              <a:lnSpc>
                <a:spcPct val="100000"/>
              </a:lnSpc>
            </a:pPr>
            <a:r>
              <a:rPr sz="14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</a:t>
            </a:r>
            <a:r>
              <a:rPr sz="1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sz="14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еч</a:t>
            </a:r>
            <a:r>
              <a:rPr sz="1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ени</a:t>
            </a:r>
            <a:r>
              <a:rPr sz="14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400" b="1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sz="14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400" b="1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sz="1400" b="1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19961" y="2244089"/>
            <a:ext cx="3276600" cy="44499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63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"/>
              </a:spcBef>
            </a:pPr>
            <a:endParaRPr sz="1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5260" algn="ctr">
              <a:lnSpc>
                <a:spcPct val="100000"/>
              </a:lnSpc>
            </a:pPr>
            <a:r>
              <a:rPr sz="1400" b="1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4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</a:t>
            </a:r>
            <a:r>
              <a:rPr sz="1400" b="1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sz="1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</a:t>
            </a:r>
            <a:r>
              <a:rPr sz="14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14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</a:t>
            </a:r>
            <a:r>
              <a:rPr sz="14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400" b="1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4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1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  <a:r>
              <a:rPr sz="1400" b="1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1400" b="1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изации</a:t>
            </a:r>
            <a:r>
              <a:rPr sz="1400" b="1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РП</a:t>
            </a:r>
            <a:r>
              <a:rPr sz="14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sz="14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2776" y="1040891"/>
            <a:ext cx="8926195" cy="3169920"/>
            <a:chOff x="112776" y="1040891"/>
            <a:chExt cx="8926195" cy="316992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776" y="1040891"/>
              <a:ext cx="1034796" cy="10210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776" y="2147316"/>
              <a:ext cx="1031747" cy="101955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776" y="3212591"/>
              <a:ext cx="1010412" cy="9982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47304" y="1178051"/>
              <a:ext cx="865631" cy="85344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64068" y="2270759"/>
              <a:ext cx="874776" cy="86258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235202" y="1178813"/>
            <a:ext cx="3251200" cy="52835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96520" rIns="0" bIns="0" rtlCol="0">
            <a:spAutoFit/>
          </a:bodyPr>
          <a:lstStyle/>
          <a:p>
            <a:pPr marL="277495" marR="584200" algn="ctr">
              <a:lnSpc>
                <a:spcPct val="100000"/>
              </a:lnSpc>
              <a:spcBef>
                <a:spcPts val="760"/>
              </a:spcBef>
            </a:pPr>
            <a:r>
              <a:rPr sz="14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Психолого-педагогические </a:t>
            </a:r>
            <a:r>
              <a:rPr sz="1400" b="1" spc="-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1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слови</a:t>
            </a:r>
            <a:r>
              <a:rPr sz="1400" b="1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sz="1400" b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1400" b="1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ализации</a:t>
            </a:r>
            <a:r>
              <a:rPr sz="1400" b="1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sz="14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400" b="1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sz="1400" b="1" spc="-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16290" y="1210817"/>
            <a:ext cx="3276600" cy="48859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0" tIns="57150" rIns="0" bIns="0" rtlCol="0">
            <a:spAutoFit/>
          </a:bodyPr>
          <a:lstStyle/>
          <a:p>
            <a:pPr marL="158115" algn="ctr">
              <a:lnSpc>
                <a:spcPct val="100000"/>
              </a:lnSpc>
              <a:spcBef>
                <a:spcPts val="450"/>
              </a:spcBef>
            </a:pPr>
            <a:r>
              <a:rPr sz="14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sz="1400" b="1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14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</a:t>
            </a:r>
            <a:r>
              <a:rPr sz="1400" b="1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рн</a:t>
            </a:r>
            <a:r>
              <a:rPr sz="1400" b="1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sz="1400" b="1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sz="1400" b="1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</a:t>
            </a:r>
            <a:r>
              <a:rPr sz="1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14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еч</a:t>
            </a:r>
            <a:r>
              <a:rPr sz="14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ень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115" algn="ctr">
              <a:lnSpc>
                <a:spcPct val="100000"/>
              </a:lnSpc>
            </a:pPr>
            <a:r>
              <a:rPr sz="1400" b="1" spc="-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sz="14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1400" b="1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1400" b="1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sz="1400" b="1" spc="-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4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ствен</a:t>
            </a:r>
            <a:r>
              <a:rPr sz="14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14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ой</a:t>
            </a:r>
            <a:r>
              <a:rPr sz="1400" b="1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</a:t>
            </a:r>
            <a:r>
              <a:rPr sz="14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sz="14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4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14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</a:t>
            </a:r>
            <a:r>
              <a:rPr sz="14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1400" b="1" spc="-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1400" b="1" spc="-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71465" y="2225801"/>
            <a:ext cx="3276600" cy="547586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0" tIns="115570" rIns="0" bIns="0" rtlCol="0">
            <a:spAutoFit/>
          </a:bodyPr>
          <a:lstStyle/>
          <a:p>
            <a:pPr marL="256540" marR="1184910" algn="ctr">
              <a:lnSpc>
                <a:spcPct val="100000"/>
              </a:lnSpc>
              <a:spcBef>
                <a:spcPts val="910"/>
              </a:spcBef>
            </a:pPr>
            <a:r>
              <a:rPr sz="1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Кадровые </a:t>
            </a:r>
            <a:r>
              <a:rPr sz="1400" b="1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</a:t>
            </a:r>
            <a:r>
              <a:rPr sz="1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реализации</a:t>
            </a:r>
            <a:r>
              <a:rPr sz="1400" b="1" spc="-4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</a:t>
            </a:r>
            <a:r>
              <a:rPr sz="1400" b="1" spc="-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48605" y="3259073"/>
            <a:ext cx="3268979" cy="593752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161290" rIns="0" bIns="0" rtlCol="0">
            <a:spAutoFit/>
          </a:bodyPr>
          <a:lstStyle/>
          <a:p>
            <a:pPr marL="127635" marR="481330" algn="ctr">
              <a:lnSpc>
                <a:spcPct val="100000"/>
              </a:lnSpc>
              <a:spcBef>
                <a:spcPts val="1270"/>
              </a:spcBef>
            </a:pPr>
            <a:r>
              <a:rPr sz="1400" b="1" spc="-1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sz="1400" b="1" spc="-1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1400" b="1" spc="-1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</a:t>
            </a:r>
            <a:r>
              <a:rPr sz="1400" b="1" spc="-1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рн</a:t>
            </a:r>
            <a:r>
              <a:rPr sz="1400" b="1" spc="-1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sz="1400" b="1" spc="-1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sz="1400" b="1" spc="-1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1400" b="1" spc="-1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400" b="1" spc="-18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sz="1400" b="1" spc="-1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400" b="1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sz="1400" b="1" spc="-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1400" b="1" spc="-18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1400" b="1" spc="-7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</a:t>
            </a:r>
            <a:r>
              <a:rPr sz="1400" b="1" spc="-1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sz="1400" b="1" spc="-1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400" b="1" spc="-1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1400" b="1" spc="-6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</a:t>
            </a:r>
            <a:r>
              <a:rPr sz="1400" b="1" spc="-8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  </a:t>
            </a:r>
            <a:r>
              <a:rPr sz="1400" b="1" spc="-7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</a:t>
            </a:r>
            <a:r>
              <a:rPr sz="1400" b="1" spc="-17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400" b="1" spc="-17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1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</a:t>
            </a:r>
            <a:r>
              <a:rPr sz="1400" b="1" spc="-1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ьны</a:t>
            </a:r>
            <a:r>
              <a:rPr sz="1400" b="1" spc="-1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sz="1400" b="1" spc="-1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sz="1400" b="1" spc="-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1400" b="1" spc="-1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1400" b="1" spc="-1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</a:t>
            </a:r>
            <a:r>
              <a:rPr sz="1400" b="1" spc="-11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</a:t>
            </a:r>
            <a:endParaRPr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773935" y="3450335"/>
            <a:ext cx="7297420" cy="1525905"/>
            <a:chOff x="1773935" y="3450335"/>
            <a:chExt cx="7297420" cy="1525905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86927" y="3450335"/>
              <a:ext cx="883920" cy="87325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3935" y="4122419"/>
              <a:ext cx="865632" cy="853440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2733294" y="4211573"/>
            <a:ext cx="3276600" cy="55399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0" tIns="121920" rIns="0" bIns="0" rtlCol="0">
            <a:spAutoFit/>
          </a:bodyPr>
          <a:lstStyle/>
          <a:p>
            <a:pPr marL="156210" marR="344805" algn="ctr">
              <a:lnSpc>
                <a:spcPct val="100000"/>
              </a:lnSpc>
              <a:spcBef>
                <a:spcPts val="960"/>
              </a:spcBef>
            </a:pPr>
            <a:r>
              <a:rPr sz="1400" b="1" spc="-1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sz="1400" b="1" spc="-7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400" b="1" spc="-5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1400" b="1" spc="-4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400" b="1" spc="-1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ральны</a:t>
            </a:r>
            <a:r>
              <a:rPr sz="1400" b="1" spc="-11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sz="1400" b="1" spc="-2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1400" b="1" spc="-1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1400" b="1" spc="-1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sz="1400" b="1" spc="-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400" b="1" spc="-1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1400" b="1" spc="-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</a:t>
            </a:r>
            <a:r>
              <a:rPr sz="1400" b="1" spc="-1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1400" b="1" spc="-1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sz="1400" b="1" spc="-13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sz="1400" b="1" spc="6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9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</a:t>
            </a:r>
            <a:r>
              <a:rPr sz="1400" b="1" spc="-8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</a:t>
            </a:r>
            <a:r>
              <a:rPr sz="1400" b="1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sz="1400" b="1" spc="-7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ита</a:t>
            </a:r>
            <a:r>
              <a:rPr sz="1400" b="1" spc="-6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sz="1400" b="1" spc="-10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</a:t>
            </a:r>
            <a:r>
              <a:rPr sz="1400" b="1" spc="-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ьной</a:t>
            </a:r>
            <a:r>
              <a:rPr sz="1400" b="1" spc="-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1400" b="1" spc="-9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1400" b="1" spc="-1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sz="1400" b="1" spc="-7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400" b="1" spc="-5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sz="1400" b="1" spc="-20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endParaRPr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419350"/>
            <a:ext cx="326307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800" y="597446"/>
            <a:ext cx="8839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МАДОУ на 01.09.2023г. количество педагогов и узких специалистов составляет 47 человек, из них: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старший воспитатель – 4;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музыкальный руководитель – 4;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инструктор по физической культуре – 3;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учитель-логопед – 3;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педагог-психолог – 2;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социальный педагог – 1;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воспитатель – 30: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№7» - 9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№7» - «Детский сад №2» - 6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№7» - «Детский сад №31» - 7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№7» - «Детский сад №75» - 8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уровень педагогов позволяет успешно реализовывать программы дошкольного образования .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100,0% педагогических работников имеют специальное педагогическое образование. 27 - имеют высшее профессиональное образование, 19 - среднее профессиональное образование; 1 педагог окончил педагогический класс.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ООП ДО обеспечивается квалифицированными педагогами. Основную часть педагогического коллектива составляют педагоги в возрасте от 30 до 49 лет – 63,8% (30 человек).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Остальная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педагогов распределена следующим образом:</a:t>
            </a:r>
          </a:p>
          <a:p>
            <a:pPr lvl="0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6,4% педагогов (3 человека) в возрасте до 30 лет,</a:t>
            </a:r>
          </a:p>
          <a:p>
            <a:pPr lvl="0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17% педагогов (8 человек) в возрасте от 50 до 54 лет;</a:t>
            </a:r>
          </a:p>
          <a:p>
            <a:pPr lvl="0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10,6% педагогов (5 человек) в возрасте от 55 до 59 лет.</a:t>
            </a:r>
          </a:p>
          <a:p>
            <a:pPr lvl="0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2,2% (1 человек) в возрасте от 60 лет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776" y="1123950"/>
            <a:ext cx="3786187" cy="177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0"/>
            <a:ext cx="2117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Кадровые условия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94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400" y="514350"/>
            <a:ext cx="5680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 – техническое оснащение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50" y="895350"/>
            <a:ext cx="3276600" cy="2457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00150"/>
            <a:ext cx="1930400" cy="1447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587" y="725236"/>
            <a:ext cx="3037504" cy="2278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PC-Micron\Downloads\PHOTO-2023-06-30-13-05-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14729"/>
            <a:ext cx="3200400" cy="240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C-Micron\Downloads\DSC_0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99" y="2672827"/>
            <a:ext cx="3455801" cy="2297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82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921231"/>
              </p:ext>
            </p:extLst>
          </p:nvPr>
        </p:nvGraphicFramePr>
        <p:xfrm>
          <a:off x="18361" y="438150"/>
          <a:ext cx="9125638" cy="510677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44209"/>
                <a:gridCol w="1420200"/>
                <a:gridCol w="808612"/>
                <a:gridCol w="878740"/>
                <a:gridCol w="878740"/>
                <a:gridCol w="1014703"/>
                <a:gridCol w="1690217"/>
                <a:gridCol w="1690217"/>
              </a:tblGrid>
              <a:tr h="8787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 dirty="0">
                          <a:effectLst/>
                        </a:rPr>
                        <a:t>№ п/п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Режимные моменты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00">
                          <a:effectLst/>
                        </a:rPr>
                        <a:t>Время</a:t>
                      </a:r>
                      <a:endParaRPr lang="ru-RU" sz="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79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Группа раннего возраста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(1,5 – 3 года)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Младшая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группа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(3-4 года)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Средняя группа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(4-5 лет)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Старшая группа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(5-6 лет)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Подготовительная группа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(6-7 лет)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Группа комп. направленности для детей с ТНР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(6 -7(8) лет)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</a:tr>
              <a:tr h="1539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 dirty="0">
                          <a:effectLst/>
                        </a:rPr>
                        <a:t>Прием детей, утренний круг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7.30 – 8.10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7.30 – 8.10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7.30 – 8.00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7.30 – 8.00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7.30 – 8.00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7.30 – 8.00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</a:tr>
              <a:tr h="1924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2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Утренняя разминка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8.10 – 8.20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8.10 – 8.20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8.00 – 8.20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8.00 – 8.25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8.00 – 8.25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8.00 – 8.25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</a:tr>
              <a:tr h="76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3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Подготовка к завтраку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8.20 – 8.30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8.20 – 8.30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8.20 – 8.30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8.25 – 8.35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8.25 – 8.35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8.25 – 8.35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</a:tr>
              <a:tr h="76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4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Завтрак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8.30 – 8.45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8.30 – 8.50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8.30 – 8.45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8.35 – 8.50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8.35 – 8.50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8.35 – 8.50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/>
                </a:tc>
              </a:tr>
              <a:tr h="76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Подготовка к ОД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-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-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8.45 – 8.50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8.50 – 8.55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8.50 – 9.00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8.50 – 9.00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</a:tr>
              <a:tr h="146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6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Образовательная деятельность, осуществляемая в ходе организации различных видов детской деятельности (ОД)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Перерыв во время занятий для гимнастики, не менее 2-х минут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ОД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8.45 – 8.55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9.00 – 9.10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ОД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9.15 – 9.25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9.30 – 9.40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ОД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8.50 – 9.05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ОД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9.15 – 9.30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ОД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8.50 – 9.10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ОД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9.20 – 9.40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ОД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8.55 – 9.20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ОД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9.30 – 9.55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ОД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9.00 – 9.30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ОД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9.40 – 10.10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ОД 3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(понедельник,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вторник, среда)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10.35 – 11.05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Понедельник: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ОД 1 9.00 – 9.25 (30)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ОД 2 9.55 – 10.20 (25)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ОД 3 (6-7 лет) – 10.35 – 11.05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Вторник: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ОД 1 9.00 – 9.25 (30)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ОД 2 9.40 – 10.05 (10)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ОД 3 (6-7 лет) – 10.20 – 10.50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Среда: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ОД 1 9.00 – 9.25 (30)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ОД 2 9.40 – 10.05 (10)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Четверг: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ОД 1 9.00 – 9.25 (30)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ОД 2 10.00 – 10.25 (30)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Пятница: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ОД 1 8.50 – 9.15 (20)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ОД 2 9.30 – 9.55 (10.00)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ОД 3 (6-7 лет) – 10.15 – 10.45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</a:tr>
              <a:tr h="2309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7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Самостоятельная  и совместная деятельность детей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-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9.30 – 9.50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9.40 – 10.10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9.55 – 10.20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9.40 – 10.35 (четверг)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10.15 – 11.05 (пятница)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10.15 – 11.</a:t>
                      </a:r>
                      <a:r>
                        <a:rPr lang="en-US" sz="500">
                          <a:effectLst/>
                        </a:rPr>
                        <a:t>0</a:t>
                      </a:r>
                      <a:r>
                        <a:rPr lang="ru-RU" sz="500">
                          <a:effectLst/>
                        </a:rPr>
                        <a:t>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</a:tr>
              <a:tr h="1539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8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Второй завтрак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(сок, фрукты)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9.40 – 9.50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9.50 – 10.00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10.10 – 10.20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10.20 – 10.30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10.30 – 10.35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10.35 – 10.40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</a:tr>
              <a:tr h="76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9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Подготовка к прогулке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9.50 – 10.00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10.00 – 10.10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10.20 – 10.30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10.30 – 10.40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11.05 – 11.10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11.</a:t>
                      </a:r>
                      <a:r>
                        <a:rPr lang="en-US" sz="500">
                          <a:effectLst/>
                        </a:rPr>
                        <a:t>0</a:t>
                      </a:r>
                      <a:r>
                        <a:rPr lang="ru-RU" sz="500">
                          <a:effectLst/>
                        </a:rPr>
                        <a:t>0 – 11.</a:t>
                      </a:r>
                      <a:r>
                        <a:rPr lang="en-US" sz="500">
                          <a:effectLst/>
                        </a:rPr>
                        <a:t>05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</a:tr>
              <a:tr h="76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10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Прогулка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10.00 – 11.30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10.10. – 11.40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10.30 – 12.00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10.40 – 12.20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11.10 – 12.30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11.</a:t>
                      </a:r>
                      <a:r>
                        <a:rPr lang="en-US" sz="500">
                          <a:effectLst/>
                        </a:rPr>
                        <a:t>0</a:t>
                      </a:r>
                      <a:r>
                        <a:rPr lang="ru-RU" sz="500">
                          <a:effectLst/>
                        </a:rPr>
                        <a:t>5 – 12.</a:t>
                      </a:r>
                      <a:r>
                        <a:rPr lang="en-US" sz="500">
                          <a:effectLst/>
                        </a:rPr>
                        <a:t>30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</a:tr>
              <a:tr h="177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11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12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Возвращение с прогулки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Подготовка к обеду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11.30 – 11.40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11.40 – 12.00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12.00 – 12.10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12.20 – 12.30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12.30 – 12.40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12.</a:t>
                      </a:r>
                      <a:r>
                        <a:rPr lang="en-US" sz="500">
                          <a:effectLst/>
                        </a:rPr>
                        <a:t>30</a:t>
                      </a:r>
                      <a:r>
                        <a:rPr lang="ru-RU" sz="500">
                          <a:effectLst/>
                        </a:rPr>
                        <a:t> – 12.4</a:t>
                      </a:r>
                      <a:r>
                        <a:rPr lang="en-US" sz="500">
                          <a:effectLst/>
                        </a:rPr>
                        <a:t>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</a:tr>
              <a:tr h="76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13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Обед 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11.40 – 12.00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12.00 – 12.20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12.10 – 12.25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12.30 – 12.50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12.40 – 12.55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12.4</a:t>
                      </a:r>
                      <a:r>
                        <a:rPr lang="en-US" sz="500">
                          <a:effectLst/>
                        </a:rPr>
                        <a:t>0</a:t>
                      </a:r>
                      <a:r>
                        <a:rPr lang="ru-RU" sz="500">
                          <a:effectLst/>
                        </a:rPr>
                        <a:t> – 1</a:t>
                      </a:r>
                      <a:r>
                        <a:rPr lang="en-US" sz="500">
                          <a:effectLst/>
                        </a:rPr>
                        <a:t>2</a:t>
                      </a:r>
                      <a:r>
                        <a:rPr lang="ru-RU" sz="500">
                          <a:effectLst/>
                        </a:rPr>
                        <a:t>.</a:t>
                      </a:r>
                      <a:r>
                        <a:rPr lang="en-US" sz="500">
                          <a:effectLst/>
                        </a:rPr>
                        <a:t>55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</a:tr>
              <a:tr h="76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14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Подготовка ко сну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12.00 – 12.10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12.20 – 12.30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12.25 – 12.35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12.50 – 13.00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12.55 – 13.00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r>
                        <a:rPr lang="en-US" sz="500">
                          <a:effectLst/>
                        </a:rPr>
                        <a:t>2</a:t>
                      </a:r>
                      <a:r>
                        <a:rPr lang="ru-RU" sz="500">
                          <a:effectLst/>
                        </a:rPr>
                        <a:t>.</a:t>
                      </a:r>
                      <a:r>
                        <a:rPr lang="en-US" sz="500">
                          <a:effectLst/>
                        </a:rPr>
                        <a:t>55 </a:t>
                      </a:r>
                      <a:r>
                        <a:rPr lang="ru-RU" sz="500">
                          <a:effectLst/>
                        </a:rPr>
                        <a:t>– 13.0</a:t>
                      </a:r>
                      <a:r>
                        <a:rPr lang="en-US" sz="500">
                          <a:effectLst/>
                        </a:rPr>
                        <a:t>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</a:tr>
              <a:tr h="89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15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Сон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12.10 – 15.10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12.30 – 15.00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12.35 – 15.05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13.00 – 15.30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13.00 – 15.</a:t>
                      </a:r>
                      <a:r>
                        <a:rPr lang="en-US" sz="500">
                          <a:effectLst/>
                        </a:rPr>
                        <a:t>3</a:t>
                      </a:r>
                      <a:r>
                        <a:rPr lang="ru-RU" sz="500">
                          <a:effectLst/>
                        </a:rPr>
                        <a:t>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13.0</a:t>
                      </a:r>
                      <a:r>
                        <a:rPr lang="en-US" sz="500" dirty="0">
                          <a:effectLst/>
                        </a:rPr>
                        <a:t>0</a:t>
                      </a:r>
                      <a:r>
                        <a:rPr lang="ru-RU" sz="500" dirty="0">
                          <a:effectLst/>
                        </a:rPr>
                        <a:t> – 15.</a:t>
                      </a:r>
                      <a:r>
                        <a:rPr lang="en-US" sz="500" dirty="0">
                          <a:effectLst/>
                        </a:rPr>
                        <a:t>30</a:t>
                      </a:r>
                      <a:r>
                        <a:rPr lang="ru-RU" sz="500" dirty="0">
                          <a:effectLst/>
                        </a:rPr>
                        <a:t> 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</a:tr>
              <a:tr h="76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16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Пробуждение, разминка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15.10 – 15.30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15.00 – 15.20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15.05 – 15.25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15.30 – 15.40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marR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15.30 – 15.40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15.30. – 15.40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</a:tr>
              <a:tr h="9239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17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Вечерний круг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Самостоятельная  и совместная деятельность детей (СД)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Образовательная деятельность, осуществляемая в ходе организации различных видов детской деятельности (ОД)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СД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15.30 – 1</a:t>
                      </a:r>
                      <a:r>
                        <a:rPr lang="en-US" sz="500">
                          <a:effectLst/>
                        </a:rPr>
                        <a:t>5</a:t>
                      </a:r>
                      <a:r>
                        <a:rPr lang="ru-RU" sz="500">
                          <a:effectLst/>
                        </a:rPr>
                        <a:t>.</a:t>
                      </a:r>
                      <a:r>
                        <a:rPr lang="en-US" sz="500">
                          <a:effectLst/>
                        </a:rPr>
                        <a:t>5</a:t>
                      </a:r>
                      <a:r>
                        <a:rPr lang="ru-RU" sz="500">
                          <a:effectLst/>
                        </a:rPr>
                        <a:t>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 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СД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15.20 – 15.50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СД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15.25 – 16.00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ОД 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15.40 – 1</a:t>
                      </a:r>
                      <a:r>
                        <a:rPr lang="en-US" sz="500">
                          <a:effectLst/>
                        </a:rPr>
                        <a:t>6</a:t>
                      </a:r>
                      <a:r>
                        <a:rPr lang="ru-RU" sz="500">
                          <a:effectLst/>
                        </a:rPr>
                        <a:t>.</a:t>
                      </a:r>
                      <a:r>
                        <a:rPr lang="en-US" sz="500">
                          <a:effectLst/>
                        </a:rPr>
                        <a:t>0</a:t>
                      </a:r>
                      <a:r>
                        <a:rPr lang="ru-RU" sz="500">
                          <a:effectLst/>
                        </a:rPr>
                        <a:t>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СД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15.40 – 16.00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Понедельник: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ОД 3 (5-6 лет) 15.40 – 16.05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СД 15.40 – 16.15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Вторник: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СД 15.40 – 16.15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Среда: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ОД 3 15.40 – 16.05 (10)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Четверг: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ОД 3 15.40 – 16.05 (10)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Пятница: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ОД 3 (5-6 лет) 15.40 – 1</a:t>
                      </a:r>
                      <a:r>
                        <a:rPr lang="en-US" sz="500" dirty="0">
                          <a:effectLst/>
                        </a:rPr>
                        <a:t>6</a:t>
                      </a:r>
                      <a:r>
                        <a:rPr lang="ru-RU" sz="500" dirty="0">
                          <a:effectLst/>
                        </a:rPr>
                        <a:t>.05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СД 15.</a:t>
                      </a:r>
                      <a:r>
                        <a:rPr lang="en-US" sz="500" dirty="0">
                          <a:effectLst/>
                        </a:rPr>
                        <a:t>40</a:t>
                      </a:r>
                      <a:r>
                        <a:rPr lang="ru-RU" sz="500" dirty="0">
                          <a:effectLst/>
                        </a:rPr>
                        <a:t> – 16.</a:t>
                      </a:r>
                      <a:r>
                        <a:rPr lang="en-US" sz="500" dirty="0">
                          <a:effectLst/>
                        </a:rPr>
                        <a:t>05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</a:tr>
              <a:tr h="76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18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Подготовка к полднику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</a:t>
                      </a:r>
                      <a:r>
                        <a:rPr lang="en-US" sz="500">
                          <a:effectLst/>
                        </a:rPr>
                        <a:t>5</a:t>
                      </a:r>
                      <a:r>
                        <a:rPr lang="ru-RU" sz="500">
                          <a:effectLst/>
                        </a:rPr>
                        <a:t>.</a:t>
                      </a:r>
                      <a:r>
                        <a:rPr lang="en-US" sz="500">
                          <a:effectLst/>
                        </a:rPr>
                        <a:t>5</a:t>
                      </a:r>
                      <a:r>
                        <a:rPr lang="ru-RU" sz="500">
                          <a:effectLst/>
                        </a:rPr>
                        <a:t>0 – 16.0</a:t>
                      </a:r>
                      <a:r>
                        <a:rPr lang="en-US" sz="500">
                          <a:effectLst/>
                        </a:rPr>
                        <a:t>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15.50 – 16.00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16.00 – 16.10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16.05 – 16.1</a:t>
                      </a:r>
                      <a:r>
                        <a:rPr lang="en-US" sz="500">
                          <a:effectLst/>
                        </a:rPr>
                        <a:t>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16.0</a:t>
                      </a:r>
                      <a:r>
                        <a:rPr lang="en-US" sz="500">
                          <a:effectLst/>
                        </a:rPr>
                        <a:t>0</a:t>
                      </a:r>
                      <a:r>
                        <a:rPr lang="ru-RU" sz="500">
                          <a:effectLst/>
                        </a:rPr>
                        <a:t> – 16.</a:t>
                      </a:r>
                      <a:r>
                        <a:rPr lang="en-US" sz="500">
                          <a:effectLst/>
                        </a:rPr>
                        <a:t>05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16.</a:t>
                      </a:r>
                      <a:r>
                        <a:rPr lang="en-US" sz="500" dirty="0">
                          <a:effectLst/>
                        </a:rPr>
                        <a:t>0</a:t>
                      </a:r>
                      <a:r>
                        <a:rPr lang="ru-RU" sz="500" dirty="0">
                          <a:effectLst/>
                        </a:rPr>
                        <a:t>5 – 16.</a:t>
                      </a:r>
                      <a:r>
                        <a:rPr lang="en-US" sz="500" dirty="0">
                          <a:effectLst/>
                        </a:rPr>
                        <a:t>10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</a:tr>
              <a:tr h="76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19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Полдник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16.0</a:t>
                      </a:r>
                      <a:r>
                        <a:rPr lang="en-US" sz="500">
                          <a:effectLst/>
                        </a:rPr>
                        <a:t>0</a:t>
                      </a:r>
                      <a:r>
                        <a:rPr lang="ru-RU" sz="500">
                          <a:effectLst/>
                        </a:rPr>
                        <a:t> – 16.</a:t>
                      </a:r>
                      <a:r>
                        <a:rPr lang="en-US" sz="500">
                          <a:effectLst/>
                        </a:rPr>
                        <a:t>2</a:t>
                      </a:r>
                      <a:r>
                        <a:rPr lang="ru-RU" sz="500">
                          <a:effectLst/>
                        </a:rPr>
                        <a:t>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16.00 – 16.2</a:t>
                      </a:r>
                      <a:r>
                        <a:rPr lang="en-US" sz="500">
                          <a:effectLst/>
                        </a:rPr>
                        <a:t>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16.10 – 16.2</a:t>
                      </a:r>
                      <a:r>
                        <a:rPr lang="en-US" sz="500">
                          <a:effectLst/>
                        </a:rPr>
                        <a:t>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16.1</a:t>
                      </a:r>
                      <a:r>
                        <a:rPr lang="en-US" sz="500">
                          <a:effectLst/>
                        </a:rPr>
                        <a:t>5</a:t>
                      </a:r>
                      <a:r>
                        <a:rPr lang="ru-RU" sz="500">
                          <a:effectLst/>
                        </a:rPr>
                        <a:t> – 16.2</a:t>
                      </a:r>
                      <a:r>
                        <a:rPr lang="en-US" sz="500">
                          <a:effectLst/>
                        </a:rPr>
                        <a:t>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16.</a:t>
                      </a:r>
                      <a:r>
                        <a:rPr lang="en-US" sz="500">
                          <a:effectLst/>
                        </a:rPr>
                        <a:t>05</a:t>
                      </a:r>
                      <a:r>
                        <a:rPr lang="ru-RU" sz="500">
                          <a:effectLst/>
                        </a:rPr>
                        <a:t> – 16.</a:t>
                      </a:r>
                      <a:r>
                        <a:rPr lang="en-US" sz="500">
                          <a:effectLst/>
                        </a:rPr>
                        <a:t>15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16.</a:t>
                      </a:r>
                      <a:r>
                        <a:rPr lang="en-US" sz="500" dirty="0">
                          <a:effectLst/>
                        </a:rPr>
                        <a:t>10</a:t>
                      </a:r>
                      <a:r>
                        <a:rPr lang="ru-RU" sz="500" dirty="0">
                          <a:effectLst/>
                        </a:rPr>
                        <a:t> – 16.</a:t>
                      </a:r>
                      <a:r>
                        <a:rPr lang="en-US" sz="500" dirty="0">
                          <a:effectLst/>
                        </a:rPr>
                        <a:t>20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</a:tr>
              <a:tr h="76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21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Подготовка к прогулке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16.</a:t>
                      </a:r>
                      <a:r>
                        <a:rPr lang="en-US" sz="500">
                          <a:effectLst/>
                        </a:rPr>
                        <a:t>2</a:t>
                      </a:r>
                      <a:r>
                        <a:rPr lang="ru-RU" sz="500">
                          <a:effectLst/>
                        </a:rPr>
                        <a:t>0 – 16.</a:t>
                      </a:r>
                      <a:r>
                        <a:rPr lang="en-US" sz="500">
                          <a:effectLst/>
                        </a:rPr>
                        <a:t>3</a:t>
                      </a:r>
                      <a:r>
                        <a:rPr lang="ru-RU" sz="500">
                          <a:effectLst/>
                        </a:rPr>
                        <a:t>0 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16.2</a:t>
                      </a:r>
                      <a:r>
                        <a:rPr lang="en-US" sz="500">
                          <a:effectLst/>
                        </a:rPr>
                        <a:t>0</a:t>
                      </a:r>
                      <a:r>
                        <a:rPr lang="ru-RU" sz="500">
                          <a:effectLst/>
                        </a:rPr>
                        <a:t> – 16.</a:t>
                      </a:r>
                      <a:r>
                        <a:rPr lang="en-US" sz="500">
                          <a:effectLst/>
                        </a:rPr>
                        <a:t>3</a:t>
                      </a:r>
                      <a:r>
                        <a:rPr lang="ru-RU" sz="500">
                          <a:effectLst/>
                        </a:rPr>
                        <a:t>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16.2</a:t>
                      </a:r>
                      <a:r>
                        <a:rPr lang="en-US" sz="500">
                          <a:effectLst/>
                        </a:rPr>
                        <a:t>0</a:t>
                      </a:r>
                      <a:r>
                        <a:rPr lang="ru-RU" sz="500">
                          <a:effectLst/>
                        </a:rPr>
                        <a:t> – 16.</a:t>
                      </a:r>
                      <a:r>
                        <a:rPr lang="en-US" sz="500">
                          <a:effectLst/>
                        </a:rPr>
                        <a:t>30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16.2</a:t>
                      </a:r>
                      <a:r>
                        <a:rPr lang="en-US" sz="500">
                          <a:effectLst/>
                        </a:rPr>
                        <a:t>5</a:t>
                      </a:r>
                      <a:r>
                        <a:rPr lang="ru-RU" sz="500">
                          <a:effectLst/>
                        </a:rPr>
                        <a:t> – 16.</a:t>
                      </a:r>
                      <a:r>
                        <a:rPr lang="en-US" sz="500">
                          <a:effectLst/>
                        </a:rPr>
                        <a:t>35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16.</a:t>
                      </a:r>
                      <a:r>
                        <a:rPr lang="en-US" sz="500">
                          <a:effectLst/>
                        </a:rPr>
                        <a:t>15</a:t>
                      </a:r>
                      <a:r>
                        <a:rPr lang="ru-RU" sz="500">
                          <a:effectLst/>
                        </a:rPr>
                        <a:t> – 16.</a:t>
                      </a:r>
                      <a:r>
                        <a:rPr lang="en-US" sz="500">
                          <a:effectLst/>
                        </a:rPr>
                        <a:t>20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 dirty="0">
                          <a:effectLst/>
                        </a:rPr>
                        <a:t>16.</a:t>
                      </a:r>
                      <a:r>
                        <a:rPr lang="en-US" sz="500" dirty="0">
                          <a:effectLst/>
                        </a:rPr>
                        <a:t>20</a:t>
                      </a:r>
                      <a:r>
                        <a:rPr lang="ru-RU" sz="500" dirty="0">
                          <a:effectLst/>
                        </a:rPr>
                        <a:t> – 16.</a:t>
                      </a:r>
                      <a:r>
                        <a:rPr lang="en-US" sz="500" dirty="0">
                          <a:effectLst/>
                        </a:rPr>
                        <a:t>25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</a:tr>
              <a:tr h="76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22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Прогулка и уход домой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</a:rPr>
                        <a:t>16.</a:t>
                      </a:r>
                      <a:r>
                        <a:rPr lang="en-US" sz="500">
                          <a:effectLst/>
                        </a:rPr>
                        <a:t>3</a:t>
                      </a:r>
                      <a:r>
                        <a:rPr lang="ru-RU" sz="500">
                          <a:effectLst/>
                        </a:rPr>
                        <a:t>0 – 18.00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16.</a:t>
                      </a:r>
                      <a:r>
                        <a:rPr lang="en-US" sz="500">
                          <a:effectLst/>
                        </a:rPr>
                        <a:t>3</a:t>
                      </a:r>
                      <a:r>
                        <a:rPr lang="ru-RU" sz="500">
                          <a:effectLst/>
                        </a:rPr>
                        <a:t>0 – 18.00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16.</a:t>
                      </a:r>
                      <a:r>
                        <a:rPr lang="en-US" sz="500">
                          <a:effectLst/>
                        </a:rPr>
                        <a:t>3</a:t>
                      </a:r>
                      <a:r>
                        <a:rPr lang="ru-RU" sz="500">
                          <a:effectLst/>
                        </a:rPr>
                        <a:t>0 – 18.00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16.</a:t>
                      </a:r>
                      <a:r>
                        <a:rPr lang="en-US" sz="500">
                          <a:effectLst/>
                        </a:rPr>
                        <a:t>35</a:t>
                      </a:r>
                      <a:r>
                        <a:rPr lang="ru-RU" sz="500">
                          <a:effectLst/>
                        </a:rPr>
                        <a:t> – 18.00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>
                          <a:effectLst/>
                        </a:rPr>
                        <a:t>16.</a:t>
                      </a:r>
                      <a:r>
                        <a:rPr lang="en-US" sz="500">
                          <a:effectLst/>
                        </a:rPr>
                        <a:t>20</a:t>
                      </a:r>
                      <a:r>
                        <a:rPr lang="ru-RU" sz="500">
                          <a:effectLst/>
                        </a:rPr>
                        <a:t> – 18.00</a:t>
                      </a:r>
                      <a:endParaRPr lang="ru-RU" sz="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500" dirty="0">
                          <a:effectLst/>
                        </a:rPr>
                        <a:t>16.</a:t>
                      </a:r>
                      <a:r>
                        <a:rPr lang="en-US" sz="500" dirty="0">
                          <a:effectLst/>
                        </a:rPr>
                        <a:t>2</a:t>
                      </a:r>
                      <a:r>
                        <a:rPr lang="ru-RU" sz="500" dirty="0">
                          <a:effectLst/>
                        </a:rPr>
                        <a:t>5 – 18.00</a:t>
                      </a:r>
                      <a:endParaRPr lang="ru-RU" sz="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96" marR="15196" marT="0" marB="0" anchor="ctr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0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дня детей в МАДОУ «Детский сад №7» </a:t>
            </a:r>
          </a:p>
        </p:txBody>
      </p:sp>
    </p:spTree>
    <p:extLst>
      <p:ext uri="{BB962C8B-B14F-4D97-AF65-F5344CB8AC3E}">
        <p14:creationId xmlns:p14="http://schemas.microsoft.com/office/powerpoint/2010/main" val="375687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514144"/>
              </p:ext>
            </p:extLst>
          </p:nvPr>
        </p:nvGraphicFramePr>
        <p:xfrm>
          <a:off x="-27542" y="261979"/>
          <a:ext cx="9144000" cy="488152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81000"/>
                <a:gridCol w="2057400"/>
                <a:gridCol w="1981200"/>
                <a:gridCol w="1356952"/>
                <a:gridCol w="756768"/>
                <a:gridCol w="756279"/>
                <a:gridCol w="824450"/>
                <a:gridCol w="1029951"/>
              </a:tblGrid>
              <a:tr h="10146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108" marR="27108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>
                          <a:effectLst/>
                        </a:rPr>
                        <a:t>Группа раннего возраста</a:t>
                      </a:r>
                      <a:endParaRPr lang="ru-RU" sz="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27108" marR="2710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Младшая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Старшая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группа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компенсирующей направленности для детей с ТНР</a:t>
                      </a:r>
                    </a:p>
                  </a:txBody>
                  <a:tcPr marL="27108" marR="27108" marT="0" marB="0" anchor="ctr"/>
                </a:tc>
              </a:tr>
              <a:tr h="413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подгруппа</a:t>
                      </a:r>
                    </a:p>
                  </a:txBody>
                  <a:tcPr marL="27108" marR="27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подгруппа</a:t>
                      </a:r>
                    </a:p>
                  </a:txBody>
                  <a:tcPr marL="27108" marR="27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9005">
                <a:tc rowSpan="2"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Понедельник</a:t>
                      </a:r>
                    </a:p>
                  </a:txBody>
                  <a:tcPr marL="27108" marR="27108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08.50 – 09.00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Экспериментирование с материалами (изобразительная деятельность - рисование)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108" marR="27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09.10 – 09.20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Экспериментирование с материалами (изобразительная деятельность - рисование)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09.00 – 09.15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(музыка)*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09.30 – 09.50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(музыка)*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10.00 – 10.25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(музыка)*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10.35 – 11.05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(музыка)*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11.15 – 11.40 (45)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(музыка)*</a:t>
                      </a:r>
                    </a:p>
                  </a:txBody>
                  <a:tcPr marL="27108" marR="27108" marT="0" marB="0" anchor="ctr"/>
                </a:tc>
              </a:tr>
              <a:tr h="3064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10.00 –10.10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(познавательное развитие)</a:t>
                      </a:r>
                    </a:p>
                  </a:txBody>
                  <a:tcPr marL="27108" marR="27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10.20 – 10.30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(познавательное развитие)</a:t>
                      </a:r>
                    </a:p>
                  </a:txBody>
                  <a:tcPr marL="27108" marR="27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9005">
                <a:tc rowSpan="2"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Вторник</a:t>
                      </a:r>
                    </a:p>
                  </a:txBody>
                  <a:tcPr marL="27108" marR="27108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08.50 – 09.00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Экспериментирование с материалами (конструирование/аппликация)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108" marR="27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09.10 – 09.20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Экспериментирование с материалами (конструирование/аппликация)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09.00 – 09.15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Двигательная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(физкультура)*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09.30 – 09.50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Двигательная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(физкультура)*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10.00 – 10.25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Двигательная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(физкультура)*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10.35 – 11.05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Двигательная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(физкультура)*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11.15 – 11.40 (45)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Двигательная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(физкультура)*</a:t>
                      </a:r>
                    </a:p>
                  </a:txBody>
                  <a:tcPr marL="27108" marR="27108" marT="0" marB="0" anchor="ctr"/>
                </a:tc>
              </a:tr>
              <a:tr h="2171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10.00 - 10.10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Восприятие смысла музыки (музыка)*</a:t>
                      </a:r>
                    </a:p>
                  </a:txBody>
                  <a:tcPr marL="27108" marR="2710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2246">
                <a:tc rowSpan="2"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</a:t>
                      </a:r>
                    </a:p>
                  </a:txBody>
                  <a:tcPr marL="27108" marR="27108" marT="0" marB="0" vert="vert27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09.00 - 09.10</a:t>
                      </a:r>
                    </a:p>
                    <a:p>
                      <a:pPr marR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Восприятие смысла музыки (музыка)*</a:t>
                      </a:r>
                    </a:p>
                  </a:txBody>
                  <a:tcPr marL="27108" marR="2710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10.05 – 10.20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Двигательная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(на воздухе)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10.30 – 10.50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Двигательная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(на воздухе)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9.30 – 09.55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Двигательная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(на воздухе)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11.40 – 12.10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Двигательная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(на воздухе)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11.00 – 11.25 (30)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Двигательная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(на воздухе)</a:t>
                      </a:r>
                    </a:p>
                  </a:txBody>
                  <a:tcPr marL="27108" marR="27108" marT="0" marB="0" anchor="ctr"/>
                </a:tc>
              </a:tr>
              <a:tr h="4330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10.00 - 10.10</a:t>
                      </a:r>
                    </a:p>
                    <a:p>
                      <a:pPr marR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Двигательная активность (физкультура)*</a:t>
                      </a:r>
                    </a:p>
                  </a:txBody>
                  <a:tcPr marL="27108" marR="2710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4816">
                <a:tc rowSpan="2"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Четверг</a:t>
                      </a:r>
                    </a:p>
                  </a:txBody>
                  <a:tcPr marL="27108" marR="27108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08.50 - 09.00</a:t>
                      </a:r>
                    </a:p>
                    <a:p>
                      <a:pPr marR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деятельность и игры с составными и динамическими игрушками (сенсорное развитие)</a:t>
                      </a:r>
                    </a:p>
                  </a:txBody>
                  <a:tcPr marL="27108" marR="27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09.10 - 09.20</a:t>
                      </a:r>
                    </a:p>
                    <a:p>
                      <a:pPr marR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Предметная деятельность и игры с составными и динамическими игрушками (сенсорное развитие)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10.05 – 10.20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(музыка)*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10.30 – 10.50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(музыка)*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9.30 – 09.55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(музыка)*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11.40 – 12.10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(музыка)*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11.00 – 11.25 (30я)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(музыка)*</a:t>
                      </a:r>
                    </a:p>
                  </a:txBody>
                  <a:tcPr marL="27108" marR="27108" marT="0" marB="0" anchor="ctr"/>
                </a:tc>
              </a:tr>
              <a:tr h="3064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10.00 –10.10</a:t>
                      </a:r>
                    </a:p>
                    <a:p>
                      <a:pPr marR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Общение (речевое развитие)</a:t>
                      </a:r>
                    </a:p>
                  </a:txBody>
                  <a:tcPr marL="27108" marR="27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10.20 – 10.30</a:t>
                      </a:r>
                    </a:p>
                    <a:p>
                      <a:pPr marR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Общение (речевое развитие)</a:t>
                      </a:r>
                    </a:p>
                  </a:txBody>
                  <a:tcPr marL="27108" marR="2710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4816">
                <a:tc rowSpan="2">
                  <a:txBody>
                    <a:bodyPr/>
                    <a:lstStyle/>
                    <a:p>
                      <a:pPr marL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Пятница</a:t>
                      </a:r>
                    </a:p>
                  </a:txBody>
                  <a:tcPr marL="27108" marR="27108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08.50 - 09.00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Экспериментирование с материалами </a:t>
                      </a:r>
                      <a:b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(изобразительная деятельность - лепка)</a:t>
                      </a:r>
                    </a:p>
                  </a:txBody>
                  <a:tcPr marL="27108" marR="271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09.10 - 09.20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Экспериментирование с материалами </a:t>
                      </a:r>
                      <a:b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(изобразительная деятельность - лепка)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10.05 – 10.20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Двигательная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(физкультура)*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10.30 – 10.50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Двигательная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(физкультура)*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9.30 – 09.55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Двигательная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(физкультура)*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11.40 – 12.10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Двигательная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(физкультура)*</a:t>
                      </a:r>
                    </a:p>
                  </a:txBody>
                  <a:tcPr marL="27108" marR="2710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11.00 – 11.25 (30)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Двигательная деятельность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(физкультура)*</a:t>
                      </a:r>
                    </a:p>
                  </a:txBody>
                  <a:tcPr marL="27108" marR="27108" marT="0" marB="0" anchor="ctr"/>
                </a:tc>
              </a:tr>
              <a:tr h="3125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10.00 - 10.10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Двигательная активность (физкультура)*</a:t>
                      </a:r>
                      <a:endParaRPr lang="ru-RU" sz="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27108" marR="2710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52600" y="-11017"/>
            <a:ext cx="4685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Расписание образовательной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443812"/>
              </p:ext>
            </p:extLst>
          </p:nvPr>
        </p:nvGraphicFramePr>
        <p:xfrm>
          <a:off x="34887" y="441822"/>
          <a:ext cx="9109113" cy="46445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0059"/>
                <a:gridCol w="1011339"/>
                <a:gridCol w="125933"/>
                <a:gridCol w="2202460"/>
                <a:gridCol w="1635007"/>
                <a:gridCol w="1278962"/>
                <a:gridCol w="1266078"/>
                <a:gridCol w="1209275"/>
              </a:tblGrid>
              <a:tr h="435425">
                <a:tc>
                  <a:txBody>
                    <a:bodyPr/>
                    <a:lstStyle/>
                    <a:p>
                      <a:pPr marR="25400" algn="ctr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 gridSpan="2">
                  <a:txBody>
                    <a:bodyPr/>
                    <a:lstStyle/>
                    <a:p>
                      <a:pPr marR="25400" algn="ctr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проведения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5400" algn="ctr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ctr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образовательных отношений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ctr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ctr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ctr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воспитательной работы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</a:tr>
              <a:tr h="145142">
                <a:tc gridSpan="8">
                  <a:txBody>
                    <a:bodyPr/>
                    <a:lstStyle/>
                    <a:p>
                      <a:pPr marR="25400" algn="ctr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5708"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- август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 gridSpan="2"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Природоохранный образовательный проект «</a:t>
                      </a: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Эколята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дошколята»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Воспитанники старших и подготовительных групп, педагоги, родители (законные представители)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Размещение информации на сайте МАДОУ и в группе ВКонтакте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Старший воспитатель, воспитатели старших и подготовительных групп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Патриотическое </a:t>
                      </a:r>
                    </a:p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</a:t>
                      </a:r>
                    </a:p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Познавательное</a:t>
                      </a:r>
                    </a:p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Трудовое</a:t>
                      </a:r>
                    </a:p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Этико-эстетическое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</a:tr>
              <a:tr h="580566"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сентября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 gridSpan="2"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«День знаний»</a:t>
                      </a:r>
                    </a:p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 «Детский сад встречает ребят!»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Воспитанники, педагоги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Размещение информации в группе ВКонтакте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Старший воспитатель, музыкальный руководитель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Познавательное</a:t>
                      </a:r>
                    </a:p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</a:tr>
              <a:tr h="870849"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4 по 6 сентября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 gridSpan="2"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«День солидарности в борьбе с терроризмом»</a:t>
                      </a:r>
                    </a:p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Международная акция «Голубь мира»</a:t>
                      </a:r>
                    </a:p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праздник «Мы за мир!»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Воспитанники старших и подготовительных групп, педагоги, родители (законные представители) 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Размещение информации в группе </a:t>
                      </a: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ВКонтакте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Старший воспитатель, инструктор по физической культуре, воспитатели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</a:t>
                      </a:r>
                    </a:p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Патриотическое</a:t>
                      </a:r>
                    </a:p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Физическое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</a:tr>
              <a:tr h="725708"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сентября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 gridSpan="2"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«Международный день грамотности»</a:t>
                      </a:r>
                    </a:p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Беседы, обсуждение и разучивание пословиц и поговорок, крылатых выражений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Воспитанники старших и подготовительных групп, педагоги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Размещение информации в группе </a:t>
                      </a:r>
                      <a:r>
                        <a:rPr lang="ru-RU" sz="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ВКонтакте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Старший воспитатель, учитель-логопед, воспитатели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Познавательное</a:t>
                      </a:r>
                    </a:p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Патриотическое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</a:tr>
              <a:tr h="1161132"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– 18 сентября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 gridSpan="2"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«Неделя безопасности дорожного движения» </a:t>
                      </a:r>
                    </a:p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Акции: «Засветись на дороге», «Письмо водителю», «Пристегни самое дорогое», «Безопасный маршрут: дом - детский сад – дом»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Воспитанники, педагоги, родители (законные представители)</a:t>
                      </a:r>
                    </a:p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Отряд ЮПИД</a:t>
                      </a:r>
                    </a:p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Родительский патруль</a:t>
                      </a:r>
                    </a:p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Представители ГИБДД г. Первоуральск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Размещение информации на сайте МАДОУ и в группе ВКонтакте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Старший воспитатель, педагоги, ответственный за работу отряда ЮПИД, Родительского патруля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  <a:tc>
                  <a:txBody>
                    <a:bodyPr/>
                    <a:lstStyle/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</a:t>
                      </a:r>
                    </a:p>
                    <a:p>
                      <a:pPr marR="25400" algn="l">
                        <a:spcAft>
                          <a:spcPts val="0"/>
                        </a:spcAft>
                        <a:tabLst>
                          <a:tab pos="859790" algn="l"/>
                        </a:tabLs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Познавательное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Courier New"/>
                        <a:cs typeface="Times New Roman" panose="02020603050405020304" pitchFamily="18" charset="0"/>
                      </a:endParaRPr>
                    </a:p>
                  </a:txBody>
                  <a:tcPr marL="25428" marR="25428" marT="0" marB="0" anchor="ctr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4887" y="-1537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8604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8604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8604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8604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8604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8604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8604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8604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8604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60425" algn="l"/>
              </a:tabLst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Календарный план воспитательной работы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60425" algn="l"/>
              </a:tabLst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2023 – 2024 учебный год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255052"/>
              </p:ext>
            </p:extLst>
          </p:nvPr>
        </p:nvGraphicFramePr>
        <p:xfrm>
          <a:off x="152400" y="514350"/>
          <a:ext cx="8412480" cy="4496103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88210"/>
                <a:gridCol w="6224270"/>
              </a:tblGrid>
              <a:tr h="414147"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</a:t>
                      </a: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такое</a:t>
                      </a:r>
                      <a:r>
                        <a:rPr sz="12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0955" marB="0"/>
                </a:tc>
                <a:tc>
                  <a:txBody>
                    <a:bodyPr/>
                    <a:lstStyle/>
                    <a:p>
                      <a:pPr marL="24130" marR="113030">
                        <a:lnSpc>
                          <a:spcPct val="100800"/>
                        </a:lnSpc>
                        <a:spcBef>
                          <a:spcPts val="145"/>
                        </a:spcBef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  <a:r>
                        <a:rPr sz="12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(или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ФООП)</a:t>
                      </a:r>
                      <a:r>
                        <a:rPr sz="12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r>
                        <a:rPr sz="12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федеральная образовательная программа</a:t>
                      </a:r>
                      <a:r>
                        <a:rPr sz="1200" spc="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 </a:t>
                      </a:r>
                      <a:r>
                        <a:rPr sz="1200" spc="-3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8415" marB="0"/>
                </a:tc>
              </a:tr>
              <a:tr h="1328420">
                <a:tc>
                  <a:txBody>
                    <a:bodyPr/>
                    <a:lstStyle/>
                    <a:p>
                      <a:pPr marL="24130" marR="332105">
                        <a:lnSpc>
                          <a:spcPct val="100800"/>
                        </a:lnSpc>
                        <a:spcBef>
                          <a:spcPts val="145"/>
                        </a:spcBef>
                      </a:pP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Какая</a:t>
                      </a:r>
                      <a:r>
                        <a:rPr sz="12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  <a:r>
                        <a:rPr sz="12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r>
                        <a:rPr sz="12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внедрения </a:t>
                      </a:r>
                      <a:r>
                        <a:rPr sz="1200" spc="-3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24130" marR="53149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Организовать</a:t>
                      </a:r>
                      <a:r>
                        <a:rPr sz="12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</a:t>
                      </a:r>
                      <a:r>
                        <a:rPr sz="12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200" spc="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воспитание</a:t>
                      </a:r>
                      <a:r>
                        <a:rPr sz="12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дошкольника</a:t>
                      </a:r>
                      <a:r>
                        <a:rPr sz="12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</a:t>
                      </a:r>
                      <a:r>
                        <a:rPr sz="12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гражданина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</a:t>
                      </a:r>
                      <a:r>
                        <a:rPr sz="1200" spc="-30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Федерации,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формировать</a:t>
                      </a: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основы</a:t>
                      </a:r>
                      <a:r>
                        <a:rPr sz="12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его</a:t>
                      </a:r>
                      <a:r>
                        <a:rPr sz="12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гражданской</a:t>
                      </a: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200" spc="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культурной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413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идентичности</a:t>
                      </a:r>
                      <a:r>
                        <a:rPr sz="12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доступными</a:t>
                      </a:r>
                      <a:r>
                        <a:rPr sz="1200" spc="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sz="12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возрасту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средствами;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6850" indent="-173355">
                        <a:lnSpc>
                          <a:spcPct val="100000"/>
                        </a:lnSpc>
                        <a:buSzPct val="83333"/>
                        <a:buFont typeface="Wingdings"/>
                        <a:buChar char=""/>
                        <a:tabLst>
                          <a:tab pos="197485" algn="l"/>
                        </a:tabLst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создать</a:t>
                      </a:r>
                      <a:r>
                        <a:rPr sz="12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единое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ядро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содержания 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</a:t>
                      </a:r>
                      <a:r>
                        <a:rPr sz="12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образования;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6850" indent="-173355">
                        <a:lnSpc>
                          <a:spcPct val="100000"/>
                        </a:lnSpc>
                        <a:buSzPct val="83333"/>
                        <a:buFont typeface="Wingdings"/>
                        <a:buChar char=""/>
                        <a:tabLst>
                          <a:tab pos="197485" algn="l"/>
                        </a:tabLst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создать</a:t>
                      </a:r>
                      <a:r>
                        <a:rPr sz="12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единое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федеральное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образовательное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пространство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воспитания</a:t>
                      </a:r>
                      <a:r>
                        <a:rPr sz="12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685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обучения</a:t>
                      </a:r>
                      <a:r>
                        <a:rPr sz="1200" spc="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детей,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которое</a:t>
                      </a: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обеспечит</a:t>
                      </a:r>
                      <a:r>
                        <a:rPr sz="1200" spc="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2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ребенку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</a:t>
                      </a:r>
                      <a:r>
                        <a:rPr sz="1200" spc="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родителям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равные,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качественные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685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условия</a:t>
                      </a:r>
                      <a:r>
                        <a:rPr sz="1200" spc="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образования,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зависимости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места</a:t>
                      </a:r>
                      <a:r>
                        <a:rPr sz="12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проживания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685" marB="0"/>
                </a:tc>
              </a:tr>
              <a:tr h="962660"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входит</a:t>
                      </a:r>
                      <a:r>
                        <a:rPr sz="12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sz="12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159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Учебно-методическая</a:t>
                      </a: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документация: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6850" indent="-173355">
                        <a:lnSpc>
                          <a:spcPct val="100000"/>
                        </a:lnSpc>
                        <a:buSzPct val="83333"/>
                        <a:buFont typeface="Wingdings"/>
                        <a:buChar char=""/>
                        <a:tabLst>
                          <a:tab pos="197485" algn="l"/>
                        </a:tabLst>
                      </a:pP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календарный план</a:t>
                      </a:r>
                      <a:r>
                        <a:rPr sz="12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воспитательной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работы;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96850" indent="-173355">
                        <a:lnSpc>
                          <a:spcPct val="100000"/>
                        </a:lnSpc>
                        <a:buSzPct val="83333"/>
                        <a:buFont typeface="Wingdings"/>
                        <a:buChar char=""/>
                        <a:tabLst>
                          <a:tab pos="197485" algn="l"/>
                        </a:tabLst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примерный</a:t>
                      </a: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режим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200" spc="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распорядок</a:t>
                      </a:r>
                      <a:r>
                        <a:rPr sz="12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дня</a:t>
                      </a:r>
                      <a:r>
                        <a:rPr sz="12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групп.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4130" marR="493395">
                        <a:lnSpc>
                          <a:spcPts val="1450"/>
                        </a:lnSpc>
                        <a:spcBef>
                          <a:spcPts val="40"/>
                        </a:spcBef>
                      </a:pP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Единые</a:t>
                      </a:r>
                      <a:r>
                        <a:rPr sz="12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</a:t>
                      </a:r>
                      <a:r>
                        <a:rPr sz="1200" spc="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Федерации</a:t>
                      </a:r>
                      <a:r>
                        <a:rPr sz="12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базовые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</a:t>
                      </a:r>
                      <a:r>
                        <a:rPr sz="12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200" spc="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 </a:t>
                      </a:r>
                      <a:r>
                        <a:rPr sz="1200" spc="-30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образования,</a:t>
                      </a:r>
                      <a:r>
                        <a:rPr sz="12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</a:t>
                      </a:r>
                      <a:r>
                        <a:rPr sz="1200" spc="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  <a:r>
                        <a:rPr sz="12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освоения</a:t>
                      </a:r>
                      <a:r>
                        <a:rPr sz="12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образовательной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0320" marB="0"/>
                </a:tc>
              </a:tr>
              <a:tr h="779868">
                <a:tc>
                  <a:txBody>
                    <a:bodyPr/>
                    <a:lstStyle/>
                    <a:p>
                      <a:pPr marL="24130" marR="242570">
                        <a:lnSpc>
                          <a:spcPct val="100800"/>
                        </a:lnSpc>
                        <a:spcBef>
                          <a:spcPts val="150"/>
                        </a:spcBef>
                      </a:pP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будет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обязательным </a:t>
                      </a:r>
                      <a:r>
                        <a:rPr sz="1200" spc="-3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всех</a:t>
                      </a:r>
                      <a:r>
                        <a:rPr sz="12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детских</a:t>
                      </a: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садов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L="24130" marR="32512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2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 </a:t>
                      </a:r>
                      <a:r>
                        <a:rPr sz="1200" spc="-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r>
                        <a:rPr sz="12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определяет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объем, содержание, планируемые результаты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обязательной </a:t>
                      </a:r>
                      <a:r>
                        <a:rPr sz="1200" spc="-30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части</a:t>
                      </a:r>
                      <a:r>
                        <a:rPr sz="1200" spc="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образовательной</a:t>
                      </a:r>
                      <a:r>
                        <a:rPr sz="12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</a:t>
                      </a:r>
                      <a:r>
                        <a:rPr sz="12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образования,</a:t>
                      </a:r>
                      <a:r>
                        <a:rPr sz="12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которую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реализует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4130" marR="92710">
                        <a:lnSpc>
                          <a:spcPts val="1450"/>
                        </a:lnSpc>
                        <a:spcBef>
                          <a:spcPts val="40"/>
                        </a:spcBef>
                      </a:pP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детский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сад. Обязательной </a:t>
                      </a:r>
                      <a:r>
                        <a:rPr sz="1200" spc="-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sz="1200" spc="-7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выполнению станет и федеральная рабочая 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 </a:t>
                      </a:r>
                      <a:r>
                        <a:rPr sz="1200" spc="-30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воспитания,</a:t>
                      </a:r>
                      <a:r>
                        <a:rPr sz="12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2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федеральный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календарный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</a:t>
                      </a:r>
                      <a:r>
                        <a:rPr sz="12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воспитательной работы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0320" marB="0"/>
                </a:tc>
              </a:tr>
              <a:tr h="596938"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будут</a:t>
                      </a:r>
                      <a:r>
                        <a:rPr sz="1200" spc="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применять</a:t>
                      </a:r>
                      <a:r>
                        <a:rPr sz="1200" spc="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 marL="24130" marR="99695">
                        <a:lnSpc>
                          <a:spcPct val="100400"/>
                        </a:lnSpc>
                        <a:spcBef>
                          <a:spcPts val="155"/>
                        </a:spcBef>
                      </a:pPr>
                      <a:r>
                        <a:rPr sz="12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  <a:r>
                        <a:rPr sz="12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станет</a:t>
                      </a:r>
                      <a:r>
                        <a:rPr sz="12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основой</a:t>
                      </a:r>
                      <a:r>
                        <a:rPr sz="12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</a:t>
                      </a:r>
                      <a:r>
                        <a:rPr sz="1200" spc="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разработки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образовательной</a:t>
                      </a:r>
                      <a:r>
                        <a:rPr sz="12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детского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сада.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Детские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сады</a:t>
                      </a:r>
                      <a:r>
                        <a:rPr sz="1200" spc="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сохраняют</a:t>
                      </a:r>
                      <a:r>
                        <a:rPr sz="12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</a:t>
                      </a:r>
                      <a:r>
                        <a:rPr sz="12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разработки</a:t>
                      </a:r>
                      <a:r>
                        <a:rPr sz="12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собственных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образовательных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программ, </a:t>
                      </a:r>
                      <a:r>
                        <a:rPr sz="1200" spc="-30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</a:t>
                      </a:r>
                      <a:r>
                        <a:rPr sz="12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их</a:t>
                      </a:r>
                      <a:r>
                        <a:rPr sz="12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планируемые</a:t>
                      </a:r>
                      <a:r>
                        <a:rPr sz="12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должны</a:t>
                      </a:r>
                      <a:r>
                        <a:rPr sz="12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быть</a:t>
                      </a:r>
                      <a:r>
                        <a:rPr sz="12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sz="12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ниже,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</a:t>
                      </a:r>
                      <a:r>
                        <a:rPr sz="12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sz="1200" spc="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685" marB="0"/>
                </a:tc>
              </a:tr>
              <a:tr h="414070">
                <a:tc>
                  <a:txBody>
                    <a:bodyPr/>
                    <a:lstStyle/>
                    <a:p>
                      <a:pPr marL="24130" marR="649605">
                        <a:lnSpc>
                          <a:spcPct val="100800"/>
                        </a:lnSpc>
                        <a:spcBef>
                          <a:spcPts val="150"/>
                        </a:spcBef>
                      </a:pP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Когда</a:t>
                      </a:r>
                      <a:r>
                        <a:rPr sz="12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детские</a:t>
                      </a:r>
                      <a:r>
                        <a:rPr sz="12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сады </a:t>
                      </a:r>
                      <a:r>
                        <a:rPr sz="1200" spc="-3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перейдут</a:t>
                      </a:r>
                      <a:r>
                        <a:rPr sz="12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  <a:endPara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L="2413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Переход</a:t>
                      </a: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sz="12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  <a:r>
                        <a:rPr sz="12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запланирован</a:t>
                      </a:r>
                      <a:r>
                        <a:rPr sz="12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spc="-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sz="12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sz="12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сентября</a:t>
                      </a:r>
                      <a:r>
                        <a:rPr sz="1200" spc="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sz="12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225" marB="0"/>
                </a:tc>
              </a:tr>
            </a:tbl>
          </a:graphicData>
        </a:graphic>
      </p:graphicFrame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90600" y="34198"/>
            <a:ext cx="71958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pc="-165" dirty="0" smtClean="0">
                <a:solidFill>
                  <a:srgbClr val="000000"/>
                </a:solidFill>
              </a:rPr>
              <a:t>Краткая презентация для родителей </a:t>
            </a:r>
            <a:endParaRPr spc="-195" dirty="0">
              <a:solidFill>
                <a:srgbClr val="000000"/>
              </a:solidFill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25" dirty="0"/>
              <a:t>49</a:t>
            </a:fld>
            <a:endParaRPr spc="-2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135452"/>
              </p:ext>
            </p:extLst>
          </p:nvPr>
        </p:nvGraphicFramePr>
        <p:xfrm>
          <a:off x="228600" y="590550"/>
          <a:ext cx="8632189" cy="435545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363085"/>
                <a:gridCol w="1149350"/>
                <a:gridCol w="1438910"/>
                <a:gridCol w="1680844"/>
              </a:tblGrid>
              <a:tr h="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10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9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Исполнитель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36830" marR="9461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209" marB="0"/>
                </a:tc>
              </a:tr>
              <a:tr h="300228">
                <a:tc gridSpan="4">
                  <a:txBody>
                    <a:bodyPr/>
                    <a:lstStyle/>
                    <a:p>
                      <a:pPr marL="35560" marR="9461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sz="1400" spc="-19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АНИЗАЦИ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ОНН</a:t>
                      </a:r>
                      <a:r>
                        <a:rPr sz="14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-У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400" spc="-2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ЕЧЕ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ИЕ</a:t>
                      </a:r>
                      <a:endParaRPr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209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756665">
                <a:tc>
                  <a:txBody>
                    <a:bodyPr/>
                    <a:lstStyle/>
                    <a:p>
                      <a:pPr marL="35560" marR="158115">
                        <a:lnSpc>
                          <a:spcPct val="107100"/>
                        </a:lnSpc>
                        <a:spcBef>
                          <a:spcPts val="110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ть</a:t>
                      </a:r>
                      <a:r>
                        <a:rPr sz="1400" spc="-19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400" spc="-18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ровести</a:t>
                      </a:r>
                      <a:r>
                        <a:rPr sz="1400" spc="-1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агогич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400" spc="-1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ы,  </a:t>
                      </a:r>
                      <a:r>
                        <a:rPr sz="1400" spc="-1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посвященные</a:t>
                      </a:r>
                      <a:r>
                        <a:rPr sz="1400" spc="-17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вопросам</a:t>
                      </a:r>
                      <a:r>
                        <a:rPr sz="1400" spc="-16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9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подготовки</a:t>
                      </a:r>
                      <a:r>
                        <a:rPr sz="1400" spc="-19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sz="1400" spc="-1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применению </a:t>
                      </a:r>
                      <a:r>
                        <a:rPr sz="1400" spc="-39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  <a:r>
                        <a:rPr sz="1400" spc="-19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L="36195" marR="128270">
                        <a:lnSpc>
                          <a:spcPct val="107100"/>
                        </a:lnSpc>
                        <a:spcBef>
                          <a:spcPts val="110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варь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  и</a:t>
                      </a: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L="36830" marR="70485">
                        <a:lnSpc>
                          <a:spcPct val="107100"/>
                        </a:lnSpc>
                        <a:spcBef>
                          <a:spcPts val="110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ппа, 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заведующий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L="36830" marR="9461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Протоколы</a:t>
                      </a:r>
                    </a:p>
                  </a:txBody>
                  <a:tcPr marL="0" marR="0" marT="29209" marB="0"/>
                </a:tc>
              </a:tr>
              <a:tr h="756665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дать</a:t>
                      </a:r>
                      <a:r>
                        <a:rPr sz="1400" spc="-19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очую</a:t>
                      </a:r>
                      <a:r>
                        <a:rPr sz="1400" spc="-19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r>
                        <a:rPr sz="1400" spc="-1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sz="1400" spc="-17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ени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r>
                        <a:rPr sz="1400" spc="-1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  <a:r>
                        <a:rPr sz="1400" spc="-19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36830" marR="70485">
                        <a:lnSpc>
                          <a:spcPct val="107100"/>
                        </a:lnSpc>
                        <a:spcBef>
                          <a:spcPts val="110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ппа, 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директор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L="36830" marR="135255">
                        <a:lnSpc>
                          <a:spcPct val="107100"/>
                        </a:lnSpc>
                        <a:spcBef>
                          <a:spcPts val="11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</a:t>
                      </a:r>
                      <a:r>
                        <a:rPr sz="1400" spc="2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создании рабочей </a:t>
                      </a:r>
                      <a:r>
                        <a:rPr sz="1400" spc="-229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" marB="0"/>
                </a:tc>
              </a:tr>
              <a:tr h="528447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ровести</a:t>
                      </a:r>
                      <a:r>
                        <a:rPr sz="1400" spc="-19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r>
                        <a:rPr sz="1400" spc="-1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ООП</a:t>
                      </a:r>
                      <a:r>
                        <a:rPr sz="1400" spc="-2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ого</a:t>
                      </a:r>
                      <a:r>
                        <a:rPr sz="1400" spc="-1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r>
                        <a:rPr sz="1400" spc="-1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твие</a:t>
                      </a:r>
                      <a:r>
                        <a:rPr sz="1400" spc="-2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ия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sz="1400" spc="-1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  <a:r>
                        <a:rPr sz="1400" spc="-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Рабочая</a:t>
                      </a: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36830" marR="9461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209" marB="0"/>
                </a:tc>
              </a:tr>
              <a:tr h="1024766">
                <a:tc>
                  <a:txBody>
                    <a:bodyPr/>
                    <a:lstStyle/>
                    <a:p>
                      <a:pPr marL="35560" marR="640715">
                        <a:lnSpc>
                          <a:spcPct val="107300"/>
                        </a:lnSpc>
                        <a:spcBef>
                          <a:spcPts val="11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sz="1400" spc="-19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ьны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sz="1400" spc="-204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еб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ей  (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росов)</a:t>
                      </a:r>
                      <a:r>
                        <a:rPr sz="1400" spc="-1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r>
                        <a:rPr sz="1400" spc="-18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роектирова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r>
                        <a:rPr sz="1400" spc="-18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и,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5560" marR="608965">
                        <a:lnSpc>
                          <a:spcPct val="107100"/>
                        </a:lnSpc>
                      </a:pPr>
                      <a:r>
                        <a:rPr sz="1400" spc="-1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формируемой</a:t>
                      </a:r>
                      <a:r>
                        <a:rPr sz="1400" spc="-2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участниками</a:t>
                      </a:r>
                      <a:r>
                        <a:rPr sz="1400" spc="-1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образовательных </a:t>
                      </a:r>
                      <a:r>
                        <a:rPr sz="1400" spc="-39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отношений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" marB="0"/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Рабочая</a:t>
                      </a: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209" marB="0"/>
                </a:tc>
                <a:tc>
                  <a:txBody>
                    <a:bodyPr/>
                    <a:lstStyle/>
                    <a:p>
                      <a:pPr marL="36830" marR="560705">
                        <a:lnSpc>
                          <a:spcPct val="107200"/>
                        </a:lnSpc>
                        <a:spcBef>
                          <a:spcPts val="11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Справка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результатам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монитор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3970" marB="0"/>
                </a:tc>
              </a:tr>
              <a:tr h="746118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r>
                        <a:rPr sz="1400" spc="-19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роект</a:t>
                      </a:r>
                      <a:r>
                        <a:rPr sz="1400" spc="-18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ООП</a:t>
                      </a:r>
                      <a:r>
                        <a:rPr sz="1400" spc="-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ого</a:t>
                      </a:r>
                      <a:r>
                        <a:rPr sz="1400" spc="-1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  <a:r>
                        <a:rPr sz="1400" spc="-1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sz="1400" spc="-1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том</a:t>
                      </a:r>
                      <a:r>
                        <a:rPr sz="1400" spc="-204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1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Рабочая</a:t>
                      </a: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36830" marR="9461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</a:p>
                    <a:p>
                      <a:pPr marL="36830" marR="94615">
                        <a:lnSpc>
                          <a:spcPts val="142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обновленной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ООП</a:t>
                      </a:r>
                    </a:p>
                    <a:p>
                      <a:pPr algn="r">
                        <a:lnSpc>
                          <a:spcPts val="1420"/>
                        </a:lnSpc>
                      </a:pP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9845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073265" cy="1327785"/>
            <a:chOff x="0" y="0"/>
            <a:chExt cx="7073265" cy="1327785"/>
          </a:xfrm>
        </p:grpSpPr>
        <p:sp>
          <p:nvSpPr>
            <p:cNvPr id="3" name="object 3"/>
            <p:cNvSpPr/>
            <p:nvPr/>
          </p:nvSpPr>
          <p:spPr>
            <a:xfrm>
              <a:off x="6292596" y="126492"/>
              <a:ext cx="780415" cy="259079"/>
            </a:xfrm>
            <a:custGeom>
              <a:avLst/>
              <a:gdLst/>
              <a:ahLst/>
              <a:cxnLst/>
              <a:rect l="l" t="t" r="r" b="b"/>
              <a:pathLst>
                <a:path w="780415" h="259079">
                  <a:moveTo>
                    <a:pt x="252983" y="0"/>
                  </a:moveTo>
                  <a:lnTo>
                    <a:pt x="0" y="259080"/>
                  </a:lnTo>
                  <a:lnTo>
                    <a:pt x="780287" y="259080"/>
                  </a:lnTo>
                  <a:lnTo>
                    <a:pt x="252983" y="0"/>
                  </a:lnTo>
                  <a:close/>
                </a:path>
              </a:pathLst>
            </a:custGeom>
            <a:solidFill>
              <a:srgbClr val="2531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6756400" cy="1327785"/>
            </a:xfrm>
            <a:custGeom>
              <a:avLst/>
              <a:gdLst/>
              <a:ahLst/>
              <a:cxnLst/>
              <a:rect l="l" t="t" r="r" b="b"/>
              <a:pathLst>
                <a:path w="6756400" h="1327785">
                  <a:moveTo>
                    <a:pt x="6755892" y="0"/>
                  </a:moveTo>
                  <a:lnTo>
                    <a:pt x="5434584" y="0"/>
                  </a:lnTo>
                  <a:lnTo>
                    <a:pt x="5428488" y="0"/>
                  </a:lnTo>
                  <a:lnTo>
                    <a:pt x="0" y="0"/>
                  </a:lnTo>
                  <a:lnTo>
                    <a:pt x="0" y="1327404"/>
                  </a:lnTo>
                  <a:lnTo>
                    <a:pt x="5428488" y="1327404"/>
                  </a:lnTo>
                  <a:lnTo>
                    <a:pt x="5434584" y="1327404"/>
                  </a:lnTo>
                  <a:lnTo>
                    <a:pt x="5434584" y="1321308"/>
                  </a:lnTo>
                  <a:lnTo>
                    <a:pt x="6755892" y="0"/>
                  </a:lnTo>
                  <a:close/>
                </a:path>
              </a:pathLst>
            </a:custGeom>
            <a:solidFill>
              <a:srgbClr val="C6D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81000"/>
              <a:ext cx="6303645" cy="771525"/>
            </a:xfrm>
            <a:custGeom>
              <a:avLst/>
              <a:gdLst/>
              <a:ahLst/>
              <a:cxnLst/>
              <a:rect l="l" t="t" r="r" b="b"/>
              <a:pathLst>
                <a:path w="6303645" h="771525">
                  <a:moveTo>
                    <a:pt x="6303264" y="0"/>
                  </a:moveTo>
                  <a:lnTo>
                    <a:pt x="0" y="0"/>
                  </a:lnTo>
                  <a:lnTo>
                    <a:pt x="0" y="771144"/>
                  </a:lnTo>
                  <a:lnTo>
                    <a:pt x="6303264" y="771144"/>
                  </a:lnTo>
                  <a:lnTo>
                    <a:pt x="6303264" y="0"/>
                  </a:lnTo>
                  <a:close/>
                </a:path>
              </a:pathLst>
            </a:custGeom>
            <a:solidFill>
              <a:srgbClr val="3E52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6300215" y="381000"/>
            <a:ext cx="772795" cy="771525"/>
          </a:xfrm>
          <a:custGeom>
            <a:avLst/>
            <a:gdLst/>
            <a:ahLst/>
            <a:cxnLst/>
            <a:rect l="l" t="t" r="r" b="b"/>
            <a:pathLst>
              <a:path w="772795" h="771525">
                <a:moveTo>
                  <a:pt x="772667" y="0"/>
                </a:moveTo>
                <a:lnTo>
                  <a:pt x="0" y="0"/>
                </a:lnTo>
                <a:lnTo>
                  <a:pt x="0" y="771144"/>
                </a:lnTo>
                <a:lnTo>
                  <a:pt x="772667" y="0"/>
                </a:lnTo>
                <a:close/>
              </a:path>
            </a:pathLst>
          </a:custGeom>
          <a:solidFill>
            <a:srgbClr val="3E52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46392" y="4948428"/>
            <a:ext cx="394970" cy="131445"/>
          </a:xfrm>
          <a:custGeom>
            <a:avLst/>
            <a:gdLst/>
            <a:ahLst/>
            <a:cxnLst/>
            <a:rect l="l" t="t" r="r" b="b"/>
            <a:pathLst>
              <a:path w="394970" h="131445">
                <a:moveTo>
                  <a:pt x="394715" y="0"/>
                </a:moveTo>
                <a:lnTo>
                  <a:pt x="0" y="0"/>
                </a:lnTo>
                <a:lnTo>
                  <a:pt x="266700" y="131064"/>
                </a:lnTo>
                <a:lnTo>
                  <a:pt x="394715" y="0"/>
                </a:lnTo>
                <a:close/>
              </a:path>
            </a:pathLst>
          </a:custGeom>
          <a:solidFill>
            <a:srgbClr val="D26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867519"/>
              </p:ext>
            </p:extLst>
          </p:nvPr>
        </p:nvGraphicFramePr>
        <p:xfrm>
          <a:off x="186626" y="341439"/>
          <a:ext cx="8772524" cy="441112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668395"/>
                <a:gridCol w="1074420"/>
                <a:gridCol w="1724025"/>
                <a:gridCol w="2305684"/>
              </a:tblGrid>
              <a:tr h="303784">
                <a:tc gridSpan="4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Нормативно-правовое</a:t>
                      </a: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048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216914">
                <a:tc>
                  <a:txBody>
                    <a:bodyPr/>
                    <a:lstStyle/>
                    <a:p>
                      <a:pPr marL="37465" marR="498475">
                        <a:lnSpc>
                          <a:spcPct val="1072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Сформировать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банк данных 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нормативно-правовых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документов </a:t>
                      </a:r>
                      <a:r>
                        <a:rPr sz="1400" spc="-3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федерального, регионального,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уровней,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обеспечивающих</a:t>
                      </a:r>
                      <a:r>
                        <a:rPr sz="14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внедрение</a:t>
                      </a:r>
                      <a:r>
                        <a:rPr sz="14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38100" marR="370205">
                        <a:lnSpc>
                          <a:spcPct val="107100"/>
                        </a:lnSpc>
                        <a:spcBef>
                          <a:spcPts val="120"/>
                        </a:spcBef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рабоче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38735" marR="100330">
                        <a:lnSpc>
                          <a:spcPct val="107100"/>
                        </a:lnSpc>
                        <a:spcBef>
                          <a:spcPts val="120"/>
                        </a:spcBef>
                      </a:pP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Банк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данных нормативно- </a:t>
                      </a:r>
                      <a:r>
                        <a:rPr sz="1400" spc="-3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правовых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документов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240" marB="0"/>
                </a:tc>
              </a:tr>
              <a:tr h="1445260">
                <a:tc>
                  <a:txBody>
                    <a:bodyPr/>
                    <a:lstStyle/>
                    <a:p>
                      <a:pPr marL="37465" marR="295910">
                        <a:lnSpc>
                          <a:spcPct val="107100"/>
                        </a:lnSpc>
                        <a:spcBef>
                          <a:spcPts val="125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документов</a:t>
                      </a:r>
                      <a:r>
                        <a:rPr sz="14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федерального, </a:t>
                      </a:r>
                      <a:r>
                        <a:rPr sz="1400" spc="-3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регионального</a:t>
                      </a:r>
                      <a:r>
                        <a:rPr sz="14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уровня,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регламентирующих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введение</a:t>
                      </a:r>
                      <a:r>
                        <a:rPr sz="14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/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Рабочая</a:t>
                      </a:r>
                      <a:r>
                        <a:rPr sz="14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/>
                </a:tc>
                <a:tc>
                  <a:txBody>
                    <a:bodyPr/>
                    <a:lstStyle/>
                    <a:p>
                      <a:pPr marL="38735" marR="384175">
                        <a:lnSpc>
                          <a:spcPct val="107100"/>
                        </a:lnSpc>
                        <a:spcBef>
                          <a:spcPts val="125"/>
                        </a:spcBef>
                      </a:pP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Листы 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ознакомления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sz="1400" spc="-3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документами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8735" marR="372745">
                        <a:lnSpc>
                          <a:spcPct val="107000"/>
                        </a:lnSpc>
                        <a:spcBef>
                          <a:spcPts val="5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федерального,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регионального уровня, </a:t>
                      </a:r>
                      <a:r>
                        <a:rPr sz="1400" spc="-3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регламентирующими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введение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875" marB="0"/>
                </a:tc>
              </a:tr>
              <a:tr h="1445171">
                <a:tc>
                  <a:txBody>
                    <a:bodyPr/>
                    <a:lstStyle/>
                    <a:p>
                      <a:pPr marL="37465" marR="161290" algn="just">
                        <a:lnSpc>
                          <a:spcPct val="107200"/>
                        </a:lnSpc>
                        <a:spcBef>
                          <a:spcPts val="125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Провести экспертизу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локальных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актов </a:t>
                      </a:r>
                      <a:r>
                        <a:rPr sz="1400" spc="-3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детского сада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сфере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sz="1400" spc="-3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соответствие</a:t>
                      </a:r>
                      <a:r>
                        <a:rPr sz="14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требованиям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/>
                </a:tc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8100" marR="217170">
                        <a:lnSpc>
                          <a:spcPct val="1071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руководителя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рабочей 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400" spc="-36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член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рабочей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81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15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Кадцына</a:t>
                      </a:r>
                      <a:r>
                        <a:rPr lang="ru-RU" sz="14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Е.Е.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/>
                </a:tc>
                <a:tc>
                  <a:txBody>
                    <a:bodyPr/>
                    <a:lstStyle/>
                    <a:p>
                      <a:pPr marL="38735" marR="45085">
                        <a:lnSpc>
                          <a:spcPct val="107200"/>
                        </a:lnSpc>
                        <a:spcBef>
                          <a:spcPts val="125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и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необходимости </a:t>
                      </a:r>
                      <a:r>
                        <a:rPr sz="1400" spc="-3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проекты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обновленных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локальных </a:t>
                      </a: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актов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5875" marB="0"/>
                </a:tc>
              </a:tr>
            </a:tbl>
          </a:graphicData>
        </a:graphic>
      </p:graphicFrame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073265" cy="1327785"/>
            <a:chOff x="0" y="0"/>
            <a:chExt cx="7073265" cy="1327785"/>
          </a:xfrm>
        </p:grpSpPr>
        <p:sp>
          <p:nvSpPr>
            <p:cNvPr id="3" name="object 3"/>
            <p:cNvSpPr/>
            <p:nvPr/>
          </p:nvSpPr>
          <p:spPr>
            <a:xfrm>
              <a:off x="6292596" y="126492"/>
              <a:ext cx="780415" cy="259079"/>
            </a:xfrm>
            <a:custGeom>
              <a:avLst/>
              <a:gdLst/>
              <a:ahLst/>
              <a:cxnLst/>
              <a:rect l="l" t="t" r="r" b="b"/>
              <a:pathLst>
                <a:path w="780415" h="259079">
                  <a:moveTo>
                    <a:pt x="252983" y="0"/>
                  </a:moveTo>
                  <a:lnTo>
                    <a:pt x="0" y="259080"/>
                  </a:lnTo>
                  <a:lnTo>
                    <a:pt x="780287" y="259080"/>
                  </a:lnTo>
                  <a:lnTo>
                    <a:pt x="252983" y="0"/>
                  </a:lnTo>
                  <a:close/>
                </a:path>
              </a:pathLst>
            </a:custGeom>
            <a:solidFill>
              <a:srgbClr val="2531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6756400" cy="1327785"/>
            </a:xfrm>
            <a:custGeom>
              <a:avLst/>
              <a:gdLst/>
              <a:ahLst/>
              <a:cxnLst/>
              <a:rect l="l" t="t" r="r" b="b"/>
              <a:pathLst>
                <a:path w="6756400" h="1327785">
                  <a:moveTo>
                    <a:pt x="6755892" y="0"/>
                  </a:moveTo>
                  <a:lnTo>
                    <a:pt x="5434584" y="0"/>
                  </a:lnTo>
                  <a:lnTo>
                    <a:pt x="5428488" y="0"/>
                  </a:lnTo>
                  <a:lnTo>
                    <a:pt x="0" y="0"/>
                  </a:lnTo>
                  <a:lnTo>
                    <a:pt x="0" y="1327404"/>
                  </a:lnTo>
                  <a:lnTo>
                    <a:pt x="5428488" y="1327404"/>
                  </a:lnTo>
                  <a:lnTo>
                    <a:pt x="5434584" y="1327404"/>
                  </a:lnTo>
                  <a:lnTo>
                    <a:pt x="5434584" y="1321308"/>
                  </a:lnTo>
                  <a:lnTo>
                    <a:pt x="6755892" y="0"/>
                  </a:lnTo>
                  <a:close/>
                </a:path>
              </a:pathLst>
            </a:custGeom>
            <a:solidFill>
              <a:srgbClr val="C6D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81000"/>
              <a:ext cx="6303645" cy="771525"/>
            </a:xfrm>
            <a:custGeom>
              <a:avLst/>
              <a:gdLst/>
              <a:ahLst/>
              <a:cxnLst/>
              <a:rect l="l" t="t" r="r" b="b"/>
              <a:pathLst>
                <a:path w="6303645" h="771525">
                  <a:moveTo>
                    <a:pt x="6303264" y="0"/>
                  </a:moveTo>
                  <a:lnTo>
                    <a:pt x="0" y="0"/>
                  </a:lnTo>
                  <a:lnTo>
                    <a:pt x="0" y="771144"/>
                  </a:lnTo>
                  <a:lnTo>
                    <a:pt x="6303264" y="771144"/>
                  </a:lnTo>
                  <a:lnTo>
                    <a:pt x="6303264" y="0"/>
                  </a:lnTo>
                  <a:close/>
                </a:path>
              </a:pathLst>
            </a:custGeom>
            <a:solidFill>
              <a:srgbClr val="3E52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6300215" y="381000"/>
            <a:ext cx="772795" cy="771525"/>
          </a:xfrm>
          <a:custGeom>
            <a:avLst/>
            <a:gdLst/>
            <a:ahLst/>
            <a:cxnLst/>
            <a:rect l="l" t="t" r="r" b="b"/>
            <a:pathLst>
              <a:path w="772795" h="771525">
                <a:moveTo>
                  <a:pt x="772667" y="0"/>
                </a:moveTo>
                <a:lnTo>
                  <a:pt x="0" y="0"/>
                </a:lnTo>
                <a:lnTo>
                  <a:pt x="0" y="771144"/>
                </a:lnTo>
                <a:lnTo>
                  <a:pt x="772667" y="0"/>
                </a:lnTo>
                <a:close/>
              </a:path>
            </a:pathLst>
          </a:custGeom>
          <a:solidFill>
            <a:srgbClr val="3E52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46392" y="4948428"/>
            <a:ext cx="394970" cy="131445"/>
          </a:xfrm>
          <a:custGeom>
            <a:avLst/>
            <a:gdLst/>
            <a:ahLst/>
            <a:cxnLst/>
            <a:rect l="l" t="t" r="r" b="b"/>
            <a:pathLst>
              <a:path w="394970" h="131445">
                <a:moveTo>
                  <a:pt x="394715" y="0"/>
                </a:moveTo>
                <a:lnTo>
                  <a:pt x="0" y="0"/>
                </a:lnTo>
                <a:lnTo>
                  <a:pt x="266700" y="131064"/>
                </a:lnTo>
                <a:lnTo>
                  <a:pt x="394715" y="0"/>
                </a:lnTo>
                <a:close/>
              </a:path>
            </a:pathLst>
          </a:custGeom>
          <a:solidFill>
            <a:srgbClr val="D26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344986"/>
              </p:ext>
            </p:extLst>
          </p:nvPr>
        </p:nvGraphicFramePr>
        <p:xfrm>
          <a:off x="314210" y="303212"/>
          <a:ext cx="8506460" cy="451369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557270"/>
                <a:gridCol w="1042035"/>
                <a:gridCol w="2332355"/>
                <a:gridCol w="1574800"/>
              </a:tblGrid>
              <a:tr h="335534">
                <a:tc gridSpan="4"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3.Кадровое</a:t>
                      </a:r>
                      <a:r>
                        <a:rPr sz="1400" spc="-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746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058417">
                <a:tc>
                  <a:txBody>
                    <a:bodyPr/>
                    <a:lstStyle/>
                    <a:p>
                      <a:pPr marL="44450" marR="700405">
                        <a:lnSpc>
                          <a:spcPct val="107100"/>
                        </a:lnSpc>
                        <a:spcBef>
                          <a:spcPts val="18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Проанализировать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укомплектованность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штата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4450" marR="397510">
                        <a:lnSpc>
                          <a:spcPct val="107100"/>
                        </a:lnSpc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обеспечения</a:t>
                      </a:r>
                      <a:r>
                        <a:rPr sz="14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применения</a:t>
                      </a:r>
                      <a:r>
                        <a:rPr sz="14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ДО. </a:t>
                      </a:r>
                      <a:r>
                        <a:rPr sz="1400" spc="-3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Выявление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кадровых</a:t>
                      </a:r>
                      <a:r>
                        <a:rPr sz="14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дефицитов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spc="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Март–май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085" marR="398780">
                        <a:lnSpc>
                          <a:spcPct val="107100"/>
                        </a:lnSpc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руководителя рабочей </a:t>
                      </a:r>
                      <a:r>
                        <a:rPr sz="1400" spc="-3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группы,</a:t>
                      </a:r>
                      <a:r>
                        <a:rPr sz="14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специлист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кадрам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 marL="45720" marR="264160">
                        <a:lnSpc>
                          <a:spcPct val="107100"/>
                        </a:lnSpc>
                        <a:spcBef>
                          <a:spcPts val="180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ческая  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справка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/>
                </a:tc>
              </a:tr>
              <a:tr h="1058545"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Провести</a:t>
                      </a:r>
                      <a:r>
                        <a:rPr sz="1400" spc="-3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диагностику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4450" marR="632460">
                        <a:lnSpc>
                          <a:spcPct val="107100"/>
                        </a:lnSpc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образовательных потребностей </a:t>
                      </a:r>
                      <a:r>
                        <a:rPr sz="1400" spc="-3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педагогических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работников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вопросам</a:t>
                      </a:r>
                      <a:r>
                        <a:rPr sz="14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перехода</a:t>
                      </a:r>
                      <a:r>
                        <a:rPr sz="14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Рабочая</a:t>
                      </a:r>
                      <a:r>
                        <a:rPr sz="14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Справка,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график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повышения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квалификации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8100" marB="0"/>
                </a:tc>
              </a:tr>
              <a:tr h="1002664">
                <a:tc>
                  <a:txBody>
                    <a:bodyPr/>
                    <a:lstStyle/>
                    <a:p>
                      <a:pPr marL="44450" marR="560070">
                        <a:lnSpc>
                          <a:spcPct val="107200"/>
                        </a:lnSpc>
                        <a:spcBef>
                          <a:spcPts val="18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Проанализировать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профессиональные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затруднения </a:t>
                      </a:r>
                      <a:r>
                        <a:rPr sz="1400" spc="-3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педагогических</a:t>
                      </a:r>
                      <a:r>
                        <a:rPr sz="1400" spc="-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работников</a:t>
                      </a: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вопросам</a:t>
                      </a:r>
                      <a:r>
                        <a:rPr sz="14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перехода</a:t>
                      </a:r>
                      <a:r>
                        <a:rPr sz="14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45085" marR="231775">
                        <a:lnSpc>
                          <a:spcPct val="107100"/>
                        </a:lnSpc>
                        <a:spcBef>
                          <a:spcPts val="18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  <a:r>
                        <a:rPr sz="1400" spc="-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37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sz="1400" spc="-3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45085" marR="289560">
                        <a:lnSpc>
                          <a:spcPct val="107200"/>
                        </a:lnSpc>
                        <a:spcBef>
                          <a:spcPts val="180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Члены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рабочей </a:t>
                      </a:r>
                      <a:r>
                        <a:rPr sz="1400" spc="-15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Власова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Ю.А. Петрова К.Ю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45720" marR="123825">
                        <a:lnSpc>
                          <a:spcPct val="107100"/>
                        </a:lnSpc>
                        <a:spcBef>
                          <a:spcPts val="18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Опросные</a:t>
                      </a:r>
                      <a:r>
                        <a:rPr sz="1400" spc="-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листы </a:t>
                      </a:r>
                      <a:r>
                        <a:rPr sz="1400" spc="-3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/>
                </a:tc>
              </a:tr>
              <a:tr h="1058532">
                <a:tc>
                  <a:txBody>
                    <a:bodyPr/>
                    <a:lstStyle/>
                    <a:p>
                      <a:pPr marL="44450" marR="45720">
                        <a:lnSpc>
                          <a:spcPct val="107100"/>
                        </a:lnSpc>
                        <a:spcBef>
                          <a:spcPts val="185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Направить</a:t>
                      </a:r>
                      <a:r>
                        <a:rPr sz="1400" spc="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педагогических 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работников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обучение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программе </a:t>
                      </a:r>
                      <a:r>
                        <a:rPr sz="1400" spc="-3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повышения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квалификации</a:t>
                      </a:r>
                      <a:r>
                        <a:rPr sz="14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вопросам</a:t>
                      </a:r>
                      <a:r>
                        <a:rPr sz="14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применения</a:t>
                      </a:r>
                      <a:r>
                        <a:rPr sz="14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3495" marB="0"/>
                </a:tc>
                <a:tc>
                  <a:txBody>
                    <a:bodyPr/>
                    <a:lstStyle/>
                    <a:p>
                      <a:pPr marL="45085" marR="279400">
                        <a:lnSpc>
                          <a:spcPct val="107100"/>
                        </a:lnSpc>
                        <a:spcBef>
                          <a:spcPts val="185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рел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ь–  июнь</a:t>
                      </a:r>
                    </a:p>
                  </a:txBody>
                  <a:tcPr marL="0" marR="0" marT="23495" marB="0"/>
                </a:tc>
                <a:tc>
                  <a:txBody>
                    <a:bodyPr/>
                    <a:lstStyle/>
                    <a:p>
                      <a:pPr marL="45085" marR="382270">
                        <a:lnSpc>
                          <a:spcPct val="107100"/>
                        </a:lnSpc>
                        <a:spcBef>
                          <a:spcPts val="185"/>
                        </a:spcBef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рабочей </a:t>
                      </a:r>
                      <a:r>
                        <a:rPr sz="1400" spc="-3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</a:t>
                      </a:r>
                      <a:r>
                        <a:rPr sz="14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заведую</a:t>
                      </a:r>
                      <a:r>
                        <a:rPr lang="ru-RU" sz="14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r>
                        <a:rPr sz="14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4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 филиалов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3495" marB="0"/>
                </a:tc>
                <a:tc>
                  <a:txBody>
                    <a:bodyPr/>
                    <a:lstStyle/>
                    <a:p>
                      <a:pPr marL="45720" marR="475615">
                        <a:lnSpc>
                          <a:spcPct val="107100"/>
                        </a:lnSpc>
                        <a:spcBef>
                          <a:spcPts val="185"/>
                        </a:spcBef>
                      </a:pP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Приказ, 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документы</a:t>
                      </a:r>
                      <a:r>
                        <a:rPr sz="1400" spc="-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sz="1400" spc="-35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повышении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квалификации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3495" marB="0"/>
                </a:tc>
              </a:tr>
            </a:tbl>
          </a:graphicData>
        </a:graphic>
      </p:graphicFrame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019447"/>
              </p:ext>
            </p:extLst>
          </p:nvPr>
        </p:nvGraphicFramePr>
        <p:xfrm>
          <a:off x="228600" y="209550"/>
          <a:ext cx="8763475" cy="477306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01514"/>
                <a:gridCol w="1084705"/>
                <a:gridCol w="2428719"/>
                <a:gridCol w="1548537"/>
              </a:tblGrid>
              <a:tr h="457200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sz="14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Методическое</a:t>
                      </a:r>
                      <a:r>
                        <a:rPr sz="1400" spc="-7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2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1311578">
                <a:tc>
                  <a:txBody>
                    <a:bodyPr/>
                    <a:lstStyle/>
                    <a:p>
                      <a:pPr marL="26670" marR="45720">
                        <a:lnSpc>
                          <a:spcPct val="107300"/>
                        </a:lnSpc>
                        <a:spcBef>
                          <a:spcPts val="5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Разработать собственные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адаптировать </a:t>
                      </a:r>
                      <a:r>
                        <a:rPr sz="1400" spc="-3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педколлектива</a:t>
                      </a:r>
                      <a:r>
                        <a:rPr sz="14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6670" marR="749935">
                        <a:lnSpc>
                          <a:spcPct val="106900"/>
                        </a:lnSpc>
                        <a:spcBef>
                          <a:spcPts val="5"/>
                        </a:spcBef>
                      </a:pPr>
                      <a:r>
                        <a:rPr sz="1400" spc="-5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материалы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сопровождению реализации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федеральной</a:t>
                      </a:r>
                      <a:r>
                        <a:rPr sz="1400" spc="-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рабочей</a:t>
                      </a:r>
                      <a:r>
                        <a:rPr sz="1400" spc="-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 </a:t>
                      </a:r>
                      <a:r>
                        <a:rPr sz="1400" spc="-3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29845" marR="384810">
                        <a:lnSpc>
                          <a:spcPct val="107300"/>
                        </a:lnSpc>
                        <a:spcBef>
                          <a:spcPts val="50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рель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29845" marR="198120">
                        <a:lnSpc>
                          <a:spcPct val="107300"/>
                        </a:lnSpc>
                        <a:spcBef>
                          <a:spcPts val="50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Члены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рабочей</a:t>
                      </a:r>
                      <a:r>
                        <a:rPr sz="14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</a:t>
                      </a:r>
                      <a:r>
                        <a:rPr sz="14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 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рамках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своей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компетенции)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29845" marR="388620">
                        <a:lnSpc>
                          <a:spcPct val="107300"/>
                        </a:lnSpc>
                        <a:spcBef>
                          <a:spcPts val="50"/>
                        </a:spcBef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ческ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 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материалы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350" marB="0"/>
                </a:tc>
              </a:tr>
              <a:tr h="1355422">
                <a:tc>
                  <a:txBody>
                    <a:bodyPr/>
                    <a:lstStyle/>
                    <a:p>
                      <a:pPr marL="26670" marR="45720">
                        <a:lnSpc>
                          <a:spcPct val="107100"/>
                        </a:lnSpc>
                        <a:spcBef>
                          <a:spcPts val="6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Разработать собственные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адаптировать </a:t>
                      </a:r>
                      <a:r>
                        <a:rPr sz="1400" spc="-3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педколлектива</a:t>
                      </a:r>
                      <a:r>
                        <a:rPr sz="14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6670" marR="26670">
                        <a:lnSpc>
                          <a:spcPct val="107100"/>
                        </a:lnSpc>
                      </a:pPr>
                      <a:r>
                        <a:rPr sz="1400" spc="-5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материалы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</a:t>
                      </a:r>
                      <a:r>
                        <a:rPr sz="1400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37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материалы</a:t>
                      </a: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сопровождению</a:t>
                      </a:r>
                      <a:r>
                        <a:rPr lang="ru-RU" sz="1400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ru-RU" sz="1400" spc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</a:t>
                      </a:r>
                      <a:r>
                        <a:rPr sz="1400" spc="-2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федеральной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рабочей</a:t>
                      </a:r>
                      <a:r>
                        <a:rPr lang="ru-RU" sz="1400" spc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r>
                        <a:rPr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воспитания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</a:t>
                      </a:r>
                      <a:r>
                        <a:rPr sz="1400" spc="-3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календарного плана </a:t>
                      </a:r>
                      <a:r>
                        <a:rPr sz="1400" spc="-5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воспитательной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</a:t>
                      </a:r>
                      <a:r>
                        <a:rPr lang="ru-RU" sz="14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29845" marR="384810">
                        <a:lnSpc>
                          <a:spcPct val="107100"/>
                        </a:lnSpc>
                        <a:spcBef>
                          <a:spcPts val="60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рель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29845" marR="198120">
                        <a:lnSpc>
                          <a:spcPct val="107100"/>
                        </a:lnSpc>
                        <a:spcBef>
                          <a:spcPts val="60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Члены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рабочей</a:t>
                      </a:r>
                      <a:r>
                        <a:rPr sz="14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</a:t>
                      </a:r>
                      <a:r>
                        <a:rPr sz="1400" spc="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 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рамках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своей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компетенции)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20" marB="0"/>
                </a:tc>
                <a:tc>
                  <a:txBody>
                    <a:bodyPr/>
                    <a:lstStyle/>
                    <a:p>
                      <a:pPr marL="29845" marR="388620">
                        <a:lnSpc>
                          <a:spcPct val="107100"/>
                        </a:lnSpc>
                        <a:spcBef>
                          <a:spcPts val="60"/>
                        </a:spcBef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ческ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 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материалы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7620" marB="0"/>
                </a:tc>
              </a:tr>
              <a:tr h="1413992">
                <a:tc>
                  <a:txBody>
                    <a:bodyPr/>
                    <a:lstStyle/>
                    <a:p>
                      <a:pPr marL="2667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Разработать собственные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адаптировать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667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педколлектива</a:t>
                      </a:r>
                      <a:r>
                        <a:rPr sz="14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6670" marR="26670">
                        <a:lnSpc>
                          <a:spcPct val="107100"/>
                        </a:lnSpc>
                        <a:spcBef>
                          <a:spcPts val="5"/>
                        </a:spcBef>
                      </a:pPr>
                      <a:r>
                        <a:rPr sz="1400" spc="-5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материалы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</a:t>
                      </a:r>
                      <a:r>
                        <a:rPr sz="1400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37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материалы</a:t>
                      </a: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сопровождению</a:t>
                      </a:r>
                      <a:r>
                        <a:rPr lang="ru-RU" sz="1400" spc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</a:t>
                      </a:r>
                      <a:r>
                        <a:rPr sz="1400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коррекционно- </a:t>
                      </a:r>
                      <a:r>
                        <a:rPr sz="1400" spc="-3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развивающей</a:t>
                      </a:r>
                      <a:r>
                        <a:rPr sz="1400" spc="-2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00" spc="4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Апрель–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984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Члены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рабочей</a:t>
                      </a:r>
                      <a:r>
                        <a:rPr sz="1400" spc="-4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</a:t>
                      </a:r>
                      <a:r>
                        <a:rPr sz="14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</a:t>
                      </a:r>
                    </a:p>
                    <a:p>
                      <a:pPr marL="2984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рамках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своей</a:t>
                      </a: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компетенции)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984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материалы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21920" algn="r">
                        <a:lnSpc>
                          <a:spcPct val="100000"/>
                        </a:lnSpc>
                      </a:pP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286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073265" cy="1327785"/>
            <a:chOff x="0" y="0"/>
            <a:chExt cx="7073265" cy="1327785"/>
          </a:xfrm>
        </p:grpSpPr>
        <p:sp>
          <p:nvSpPr>
            <p:cNvPr id="3" name="object 3"/>
            <p:cNvSpPr/>
            <p:nvPr/>
          </p:nvSpPr>
          <p:spPr>
            <a:xfrm>
              <a:off x="6292596" y="126492"/>
              <a:ext cx="780415" cy="259079"/>
            </a:xfrm>
            <a:custGeom>
              <a:avLst/>
              <a:gdLst/>
              <a:ahLst/>
              <a:cxnLst/>
              <a:rect l="l" t="t" r="r" b="b"/>
              <a:pathLst>
                <a:path w="780415" h="259079">
                  <a:moveTo>
                    <a:pt x="252983" y="0"/>
                  </a:moveTo>
                  <a:lnTo>
                    <a:pt x="0" y="259080"/>
                  </a:lnTo>
                  <a:lnTo>
                    <a:pt x="780287" y="259080"/>
                  </a:lnTo>
                  <a:lnTo>
                    <a:pt x="252983" y="0"/>
                  </a:lnTo>
                  <a:close/>
                </a:path>
              </a:pathLst>
            </a:custGeom>
            <a:solidFill>
              <a:srgbClr val="2531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6756400" cy="1327785"/>
            </a:xfrm>
            <a:custGeom>
              <a:avLst/>
              <a:gdLst/>
              <a:ahLst/>
              <a:cxnLst/>
              <a:rect l="l" t="t" r="r" b="b"/>
              <a:pathLst>
                <a:path w="6756400" h="1327785">
                  <a:moveTo>
                    <a:pt x="6755892" y="0"/>
                  </a:moveTo>
                  <a:lnTo>
                    <a:pt x="5434584" y="0"/>
                  </a:lnTo>
                  <a:lnTo>
                    <a:pt x="5428488" y="0"/>
                  </a:lnTo>
                  <a:lnTo>
                    <a:pt x="0" y="0"/>
                  </a:lnTo>
                  <a:lnTo>
                    <a:pt x="0" y="1327404"/>
                  </a:lnTo>
                  <a:lnTo>
                    <a:pt x="5428488" y="1327404"/>
                  </a:lnTo>
                  <a:lnTo>
                    <a:pt x="5434584" y="1327404"/>
                  </a:lnTo>
                  <a:lnTo>
                    <a:pt x="5434584" y="1321308"/>
                  </a:lnTo>
                  <a:lnTo>
                    <a:pt x="6755892" y="0"/>
                  </a:lnTo>
                  <a:close/>
                </a:path>
              </a:pathLst>
            </a:custGeom>
            <a:solidFill>
              <a:srgbClr val="C6D2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81000"/>
              <a:ext cx="6303645" cy="771525"/>
            </a:xfrm>
            <a:custGeom>
              <a:avLst/>
              <a:gdLst/>
              <a:ahLst/>
              <a:cxnLst/>
              <a:rect l="l" t="t" r="r" b="b"/>
              <a:pathLst>
                <a:path w="6303645" h="771525">
                  <a:moveTo>
                    <a:pt x="6303264" y="0"/>
                  </a:moveTo>
                  <a:lnTo>
                    <a:pt x="0" y="0"/>
                  </a:lnTo>
                  <a:lnTo>
                    <a:pt x="0" y="771144"/>
                  </a:lnTo>
                  <a:lnTo>
                    <a:pt x="6303264" y="771144"/>
                  </a:lnTo>
                  <a:lnTo>
                    <a:pt x="6303264" y="0"/>
                  </a:lnTo>
                  <a:close/>
                </a:path>
              </a:pathLst>
            </a:custGeom>
            <a:solidFill>
              <a:srgbClr val="3E52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6300215" y="381000"/>
            <a:ext cx="772795" cy="771525"/>
          </a:xfrm>
          <a:custGeom>
            <a:avLst/>
            <a:gdLst/>
            <a:ahLst/>
            <a:cxnLst/>
            <a:rect l="l" t="t" r="r" b="b"/>
            <a:pathLst>
              <a:path w="772795" h="771525">
                <a:moveTo>
                  <a:pt x="772667" y="0"/>
                </a:moveTo>
                <a:lnTo>
                  <a:pt x="0" y="0"/>
                </a:lnTo>
                <a:lnTo>
                  <a:pt x="0" y="771144"/>
                </a:lnTo>
                <a:lnTo>
                  <a:pt x="772667" y="0"/>
                </a:lnTo>
                <a:close/>
              </a:path>
            </a:pathLst>
          </a:custGeom>
          <a:solidFill>
            <a:srgbClr val="3E52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46392" y="4948428"/>
            <a:ext cx="394970" cy="131445"/>
          </a:xfrm>
          <a:custGeom>
            <a:avLst/>
            <a:gdLst/>
            <a:ahLst/>
            <a:cxnLst/>
            <a:rect l="l" t="t" r="r" b="b"/>
            <a:pathLst>
              <a:path w="394970" h="131445">
                <a:moveTo>
                  <a:pt x="394715" y="0"/>
                </a:moveTo>
                <a:lnTo>
                  <a:pt x="0" y="0"/>
                </a:lnTo>
                <a:lnTo>
                  <a:pt x="266700" y="131064"/>
                </a:lnTo>
                <a:lnTo>
                  <a:pt x="394715" y="0"/>
                </a:lnTo>
                <a:close/>
              </a:path>
            </a:pathLst>
          </a:custGeom>
          <a:solidFill>
            <a:srgbClr val="D26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128272"/>
              </p:ext>
            </p:extLst>
          </p:nvPr>
        </p:nvGraphicFramePr>
        <p:xfrm>
          <a:off x="381000" y="313758"/>
          <a:ext cx="8303895" cy="4653723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472815"/>
                <a:gridCol w="1397000"/>
                <a:gridCol w="1541780"/>
                <a:gridCol w="1892300"/>
              </a:tblGrid>
              <a:tr h="1448815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Внести </a:t>
                      </a:r>
                      <a:r>
                        <a:rPr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изменения</a:t>
                      </a:r>
                      <a:r>
                        <a:rPr sz="1400" b="0" spc="-4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sz="1400" b="0" spc="-1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программу</a:t>
                      </a:r>
                    </a:p>
                    <a:p>
                      <a:pPr marL="39370" marR="993140">
                        <a:lnSpc>
                          <a:spcPct val="107100"/>
                        </a:lnSpc>
                      </a:pPr>
                      <a:r>
                        <a:rPr sz="14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развития образовательной </a:t>
                      </a:r>
                      <a:r>
                        <a:rPr sz="1400" b="0" spc="-37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</a:t>
                      </a: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0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2384" marB="0"/>
                </a:tc>
                <a:tc>
                  <a:txBody>
                    <a:bodyPr/>
                    <a:lstStyle/>
                    <a:p>
                      <a:pPr marL="40005" marR="63500">
                        <a:lnSpc>
                          <a:spcPct val="107200"/>
                        </a:lnSpc>
                        <a:spcBef>
                          <a:spcPts val="135"/>
                        </a:spcBef>
                      </a:pPr>
                      <a:r>
                        <a:rPr lang="ru-RU" sz="1400" b="0" spc="-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Директор</a:t>
                      </a:r>
                      <a:r>
                        <a:rPr sz="1400" b="0" spc="-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0" spc="-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заместитель директора,</a:t>
                      </a:r>
                      <a:r>
                        <a:rPr sz="1400" b="0" spc="-5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0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</a:t>
                      </a:r>
                      <a:r>
                        <a:rPr sz="14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рабочей</a:t>
                      </a:r>
                      <a:r>
                        <a:rPr sz="1400" b="0" spc="-7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0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7145" marB="0"/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</a:t>
                      </a:r>
                      <a:r>
                        <a:rPr sz="1400" b="0" spc="-3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sz="1400" b="0" spc="-3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внесении</a:t>
                      </a:r>
                    </a:p>
                    <a:p>
                      <a:pPr marL="40640" marR="722630">
                        <a:lnSpc>
                          <a:spcPct val="107100"/>
                        </a:lnSpc>
                      </a:pPr>
                      <a:r>
                        <a:rPr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изменений</a:t>
                      </a:r>
                      <a:r>
                        <a:rPr sz="1400" b="0" spc="-9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1400" b="0" spc="-37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программу </a:t>
                      </a:r>
                      <a:r>
                        <a:rPr sz="1400" b="0" spc="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развития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064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образовательной</a:t>
                      </a:r>
                      <a:endParaRPr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064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</a:t>
                      </a:r>
                    </a:p>
                  </a:txBody>
                  <a:tcPr marL="0" marR="0" marT="32384" marB="0"/>
                </a:tc>
              </a:tr>
              <a:tr h="763905">
                <a:tc>
                  <a:txBody>
                    <a:bodyPr/>
                    <a:lstStyle/>
                    <a:p>
                      <a:pPr marL="39370" marR="112395" algn="just">
                        <a:lnSpc>
                          <a:spcPct val="107100"/>
                        </a:lnSpc>
                        <a:spcBef>
                          <a:spcPts val="14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Внесение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изменений и дополнений в </a:t>
                      </a:r>
                      <a:r>
                        <a:rPr sz="1400" spc="-38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Устав образовательной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 </a:t>
                      </a:r>
                      <a:r>
                        <a:rPr sz="1400" spc="-3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(при</a:t>
                      </a: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необходимости)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019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lang="ru-RU" sz="1400" spc="-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Директор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019" marB="0"/>
                </a:tc>
                <a:tc>
                  <a:txBody>
                    <a:bodyPr/>
                    <a:lstStyle/>
                    <a:p>
                      <a:pPr marL="40640" marR="398780">
                        <a:lnSpc>
                          <a:spcPct val="107100"/>
                        </a:lnSpc>
                        <a:spcBef>
                          <a:spcPts val="14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Устав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 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7780" marB="0"/>
                </a:tc>
              </a:tr>
              <a:tr h="1220470">
                <a:tc>
                  <a:txBody>
                    <a:bodyPr/>
                    <a:lstStyle/>
                    <a:p>
                      <a:pPr marL="39370" marR="67945">
                        <a:lnSpc>
                          <a:spcPct val="107100"/>
                        </a:lnSpc>
                        <a:spcBef>
                          <a:spcPts val="14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Издать</a:t>
                      </a:r>
                      <a:r>
                        <a:rPr sz="14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</a:t>
                      </a:r>
                      <a:r>
                        <a:rPr sz="14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утверждении</a:t>
                      </a:r>
                      <a:r>
                        <a:rPr sz="1400" spc="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новой </a:t>
                      </a:r>
                      <a:r>
                        <a:rPr sz="1400" spc="-3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ООП ДО в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соответствии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ФОП ДО и 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использовании</a:t>
                      </a:r>
                      <a:r>
                        <a:rPr sz="1400" spc="-3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ее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осуществлении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воспитательно-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образовательной</a:t>
                      </a: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L="40005" marR="136525">
                        <a:lnSpc>
                          <a:spcPct val="107100"/>
                        </a:lnSpc>
                        <a:spcBef>
                          <a:spcPts val="140"/>
                        </a:spcBef>
                      </a:pPr>
                      <a:r>
                        <a:rPr lang="ru-RU" sz="14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Директор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</a:t>
                      </a:r>
                      <a:endPara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020" marB="0"/>
                </a:tc>
              </a:tr>
              <a:tr h="1220533">
                <a:tc>
                  <a:txBody>
                    <a:bodyPr/>
                    <a:lstStyle/>
                    <a:p>
                      <a:pPr marL="39370" marR="71120">
                        <a:lnSpc>
                          <a:spcPct val="107200"/>
                        </a:lnSpc>
                        <a:spcBef>
                          <a:spcPts val="14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Издать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приказы об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утверждении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актуализированных</a:t>
                      </a:r>
                      <a:r>
                        <a:rPr sz="1400" spc="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sz="1400" spc="-1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соответствии</a:t>
                      </a:r>
                      <a:r>
                        <a:rPr sz="1400" spc="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sz="1400" spc="-3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требования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ФОП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локальных</a:t>
                      </a:r>
                    </a:p>
                    <a:p>
                      <a:pPr marL="39370" marR="880110">
                        <a:lnSpc>
                          <a:spcPct val="107100"/>
                        </a:lnSpc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актов детского сада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сфере </a:t>
                      </a:r>
                      <a:r>
                        <a:rPr sz="1400" spc="-3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</a:t>
                      </a: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00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spc="-1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необходимости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L="40005" marR="135255">
                        <a:lnSpc>
                          <a:spcPct val="107200"/>
                        </a:lnSpc>
                        <a:spcBef>
                          <a:spcPts val="140"/>
                        </a:spcBef>
                      </a:pPr>
                      <a:r>
                        <a:rPr lang="ru-RU" sz="1400" spc="-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Директор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400" spc="-2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Приказы</a:t>
                      </a:r>
                      <a:endParaRPr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3020" marB="0"/>
                </a:tc>
              </a:tr>
            </a:tbl>
          </a:graphicData>
        </a:graphic>
      </p:graphicFrame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854</TotalTime>
  <Words>5337</Words>
  <Application>Microsoft Office PowerPoint</Application>
  <PresentationFormat>Экран (16:9)</PresentationFormat>
  <Paragraphs>906</Paragraphs>
  <Slides>49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Office Theme</vt:lpstr>
      <vt:lpstr>Презентация PowerPoint</vt:lpstr>
      <vt:lpstr>Презентация PowerPoint</vt:lpstr>
      <vt:lpstr>Управление процессом разработки ООП ДО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ФГОС ДО</vt:lpstr>
      <vt:lpstr>Презентация PowerPoint</vt:lpstr>
      <vt:lpstr>Содержание </vt:lpstr>
      <vt:lpstr>Презентация PowerPoint</vt:lpstr>
      <vt:lpstr>Презентация PowerPoint</vt:lpstr>
      <vt:lpstr>Презентация PowerPoint</vt:lpstr>
      <vt:lpstr>Презентация PowerPoint</vt:lpstr>
      <vt:lpstr>Часть, формируемая участниками образовательных отношений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2.  СОДЕРЖАТЕЛЬНЫЙ РАЗДЕЛ.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ОРГАНИЗАЦИОННЫЙ РАЗДЕЛ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Краткая презентация для родителей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РАЗРАБОТКИ, ВНЕДРЕНИЯ И ЭКСПЕРТИЗЫ РАБОЧЕЙ ПРОГРАММЫ ВОСПИТАНИЯ И ОСНОВНОЙ ОБРАЗОВАТЕЛЬНОЙ ПРОГРАММЫ ДОШКОЛЬНОГО  ОБРАЗОВАНИЯ</dc:title>
  <dc:creator>ELIA</dc:creator>
  <cp:lastModifiedBy>PC-Micron</cp:lastModifiedBy>
  <cp:revision>65</cp:revision>
  <cp:lastPrinted>2023-08-21T04:33:36Z</cp:lastPrinted>
  <dcterms:created xsi:type="dcterms:W3CDTF">2023-08-11T08:49:10Z</dcterms:created>
  <dcterms:modified xsi:type="dcterms:W3CDTF">2023-08-21T04:53:47Z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2023-04-06T00:00:00Z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2023-08-11T00:00:00Z</vt:filetime>
  </property>
</Properties>
</file>