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57" r:id="rId4"/>
    <p:sldId id="259" r:id="rId5"/>
    <p:sldId id="277" r:id="rId6"/>
    <p:sldId id="271" r:id="rId7"/>
    <p:sldId id="272" r:id="rId8"/>
    <p:sldId id="274" r:id="rId9"/>
    <p:sldId id="278" r:id="rId10"/>
    <p:sldId id="280" r:id="rId11"/>
    <p:sldId id="281" r:id="rId12"/>
    <p:sldId id="28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5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9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8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1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5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8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7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028-C8B5-448E-A31E-71ADA67BF301}" type="datetimeFigureOut">
              <a:rPr lang="ru-RU" smtClean="0"/>
              <a:pPr/>
              <a:t>23.07.2024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58DE-AA6F-4011-9357-6FA5EDB11B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8"/>
            <a:ext cx="9168870" cy="68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"/>
              </a:spcBef>
            </a:pPr>
            <a:r>
              <a:rPr lang="ru-RU" sz="2000" b="1" spc="-5" dirty="0">
                <a:latin typeface="Times New Roman"/>
                <a:cs typeface="Times New Roman"/>
              </a:rPr>
              <a:t>Муниципальное </a:t>
            </a:r>
            <a:r>
              <a:rPr lang="ru-RU" sz="2000" b="1" spc="-10" dirty="0">
                <a:latin typeface="Times New Roman"/>
                <a:cs typeface="Times New Roman"/>
              </a:rPr>
              <a:t>автономное дошкольное образовательное</a:t>
            </a:r>
            <a:r>
              <a:rPr lang="ru-RU" sz="2000" b="1" spc="-30" dirty="0"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latin typeface="Times New Roman"/>
                <a:cs typeface="Times New Roman"/>
              </a:rPr>
              <a:t>учреждение</a:t>
            </a:r>
            <a:endParaRPr lang="ru-RU" sz="2000" dirty="0">
              <a:latin typeface="Times New Roman"/>
              <a:cs typeface="Times New Roman"/>
            </a:endParaRPr>
          </a:p>
          <a:p>
            <a:pPr marL="1270" algn="ctr" defTabSz="457200"/>
            <a:r>
              <a:rPr lang="ru-RU" sz="2000" b="1" dirty="0">
                <a:latin typeface="Arial"/>
                <a:cs typeface="Arial"/>
              </a:rPr>
              <a:t>«</a:t>
            </a:r>
            <a:r>
              <a:rPr lang="ru-RU" sz="2000" b="1" dirty="0">
                <a:latin typeface="Times New Roman"/>
                <a:cs typeface="Times New Roman"/>
              </a:rPr>
              <a:t>Детский сад № 7 </a:t>
            </a:r>
            <a:r>
              <a:rPr lang="ru-RU" sz="2000" b="1" spc="-10" dirty="0">
                <a:latin typeface="Times New Roman"/>
                <a:cs typeface="Times New Roman"/>
              </a:rPr>
              <a:t>комбинированного</a:t>
            </a:r>
            <a:r>
              <a:rPr lang="ru-RU" sz="2000" b="1" spc="-90" dirty="0">
                <a:latin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cs typeface="Times New Roman"/>
              </a:rPr>
              <a:t>вида</a:t>
            </a:r>
            <a:r>
              <a:rPr lang="ru-RU" sz="2000" b="1" dirty="0">
                <a:latin typeface="Arial"/>
                <a:cs typeface="Arial"/>
              </a:rPr>
              <a:t>»</a:t>
            </a:r>
            <a:endParaRPr lang="ru-RU" sz="2000" dirty="0">
              <a:latin typeface="Arial"/>
              <a:cs typeface="Arial"/>
            </a:endParaRPr>
          </a:p>
          <a:p>
            <a:pPr algn="ctr" defTabSz="457200"/>
            <a:r>
              <a:rPr lang="ru-RU" sz="2000" dirty="0">
                <a:latin typeface="Times New Roman"/>
                <a:cs typeface="Times New Roman"/>
              </a:rPr>
              <a:t>623143 </a:t>
            </a:r>
            <a:r>
              <a:rPr lang="ru-RU" sz="2000" spc="-10" dirty="0">
                <a:latin typeface="Times New Roman"/>
                <a:cs typeface="Times New Roman"/>
              </a:rPr>
              <a:t>Свердловская </a:t>
            </a:r>
            <a:r>
              <a:rPr lang="ru-RU" sz="2000" spc="-5" dirty="0">
                <a:latin typeface="Times New Roman"/>
                <a:cs typeface="Times New Roman"/>
              </a:rPr>
              <a:t>область, </a:t>
            </a:r>
            <a:r>
              <a:rPr lang="ru-RU" sz="2000" spc="-15" dirty="0">
                <a:latin typeface="Times New Roman"/>
                <a:cs typeface="Times New Roman"/>
              </a:rPr>
              <a:t>город </a:t>
            </a:r>
            <a:r>
              <a:rPr lang="ru-RU" sz="2000" spc="-10" dirty="0">
                <a:latin typeface="Times New Roman"/>
                <a:cs typeface="Times New Roman"/>
              </a:rPr>
              <a:t>Первоуральск, </a:t>
            </a:r>
            <a:r>
              <a:rPr lang="ru-RU" sz="2000" spc="-5" dirty="0">
                <a:latin typeface="Times New Roman"/>
                <a:cs typeface="Times New Roman"/>
              </a:rPr>
              <a:t>село </a:t>
            </a:r>
            <a:r>
              <a:rPr lang="ru-RU" sz="2000" spc="-5" dirty="0" err="1">
                <a:latin typeface="Times New Roman"/>
                <a:cs typeface="Times New Roman"/>
              </a:rPr>
              <a:t>Битимка</a:t>
            </a:r>
            <a:r>
              <a:rPr lang="ru-RU" sz="2000" spc="-5" dirty="0">
                <a:latin typeface="Times New Roman"/>
                <a:cs typeface="Times New Roman"/>
              </a:rPr>
              <a:t>, </a:t>
            </a:r>
            <a:r>
              <a:rPr lang="ru-RU" sz="2000" spc="-30" dirty="0">
                <a:latin typeface="Times New Roman"/>
                <a:cs typeface="Times New Roman"/>
              </a:rPr>
              <a:t>ул. </a:t>
            </a:r>
            <a:r>
              <a:rPr lang="ru-RU" sz="2000" spc="-5" dirty="0">
                <a:latin typeface="Times New Roman"/>
                <a:cs typeface="Times New Roman"/>
              </a:rPr>
              <a:t>Совхозная, </a:t>
            </a:r>
            <a:r>
              <a:rPr lang="ru-RU" sz="2000" dirty="0">
                <a:latin typeface="Times New Roman"/>
                <a:cs typeface="Times New Roman"/>
              </a:rPr>
              <a:t>д.</a:t>
            </a:r>
            <a:r>
              <a:rPr lang="ru-RU" sz="2000" spc="155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7а,</a:t>
            </a:r>
            <a:endParaRPr lang="ru-RU" sz="2000" dirty="0">
              <a:latin typeface="Times New Roman"/>
              <a:cs typeface="Times New Roman"/>
            </a:endParaRPr>
          </a:p>
          <a:p>
            <a:pPr marL="2540" algn="ctr" defTabSz="457200"/>
            <a:r>
              <a:rPr lang="ru-RU" sz="2000" dirty="0">
                <a:latin typeface="Times New Roman"/>
                <a:cs typeface="Times New Roman"/>
              </a:rPr>
              <a:t>тел. </a:t>
            </a:r>
            <a:r>
              <a:rPr lang="ru-RU" sz="2000" spc="-5" dirty="0">
                <a:latin typeface="Times New Roman"/>
                <a:cs typeface="Times New Roman"/>
              </a:rPr>
              <a:t>8(3439)296-630,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8(3439)296-630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3528" y="2537657"/>
            <a:ext cx="8316060" cy="1754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65" marR="5080">
              <a:spcBef>
                <a:spcPts val="105"/>
              </a:spcBef>
            </a:pPr>
            <a:r>
              <a:rPr lang="ru-RU" sz="3600" b="1" dirty="0" smtClean="0">
                <a:latin typeface="Times New Roman"/>
                <a:cs typeface="Times New Roman"/>
              </a:rPr>
              <a:t>План летней </a:t>
            </a:r>
            <a:r>
              <a:rPr lang="ru-RU" sz="3600" b="1" spc="-10" dirty="0" smtClean="0">
                <a:latin typeface="Times New Roman"/>
                <a:cs typeface="Times New Roman"/>
              </a:rPr>
              <a:t>оздоровительной </a:t>
            </a:r>
            <a:r>
              <a:rPr lang="ru-RU" sz="3600" b="1" spc="-15" dirty="0" smtClean="0">
                <a:latin typeface="Times New Roman"/>
                <a:cs typeface="Times New Roman"/>
              </a:rPr>
              <a:t>работы  </a:t>
            </a:r>
            <a:r>
              <a:rPr lang="ru-RU" sz="3600" b="1" spc="-30" dirty="0" smtClean="0">
                <a:latin typeface="Times New Roman"/>
                <a:cs typeface="Times New Roman"/>
              </a:rPr>
              <a:t>МАДОУ </a:t>
            </a:r>
            <a:r>
              <a:rPr lang="ru-RU" sz="3600" b="1" spc="10" dirty="0" smtClean="0">
                <a:latin typeface="Times New Roman"/>
                <a:cs typeface="Times New Roman"/>
              </a:rPr>
              <a:t>«Детский сад </a:t>
            </a:r>
            <a:r>
              <a:rPr lang="ru-RU" sz="3600" b="1" spc="5" dirty="0" smtClean="0">
                <a:latin typeface="Times New Roman"/>
                <a:cs typeface="Times New Roman"/>
              </a:rPr>
              <a:t>№</a:t>
            </a:r>
            <a:r>
              <a:rPr lang="ru-RU" sz="3600" b="1" spc="-35" dirty="0" smtClean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>7»</a:t>
            </a:r>
            <a:endParaRPr lang="ru-RU" sz="3600" dirty="0" smtClean="0">
              <a:latin typeface="Times New Roman"/>
              <a:cs typeface="Times New Roman"/>
            </a:endParaRPr>
          </a:p>
          <a:p>
            <a:r>
              <a:rPr lang="ru-RU" sz="3600" b="1" spc="-5" dirty="0" smtClean="0">
                <a:latin typeface="Times New Roman"/>
                <a:cs typeface="Times New Roman"/>
              </a:rPr>
              <a:t>на </a:t>
            </a:r>
            <a:r>
              <a:rPr lang="ru-RU" sz="3600" b="1" dirty="0" smtClean="0">
                <a:latin typeface="Times New Roman"/>
                <a:cs typeface="Times New Roman"/>
              </a:rPr>
              <a:t>2024 </a:t>
            </a:r>
            <a:r>
              <a:rPr lang="ru-RU" sz="3600" b="1" spc="-60" dirty="0" smtClean="0">
                <a:latin typeface="Times New Roman"/>
                <a:cs typeface="Times New Roman"/>
              </a:rPr>
              <a:t>год</a:t>
            </a:r>
            <a:endParaRPr lang="ru-RU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9634" y="270127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9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93964"/>
            <a:ext cx="8496944" cy="66640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Инновационные технологии: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исследовательской деятельности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основных ключевых компетенций, способности к исследовательскому типу мышления.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постановка и решение вопросов проблемного характера; наблюдения; опыты; фиксация результатов: наблюдений, опытов, экспериментов, трудовой деятельности; использование художественного слова; дидактические игры, игровые обучающие и творчески развивающие ситуации; трудовые поручения, действия.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творческой мобильной лаборатории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Биоквантум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развитию естественно-научных знаний воспитанников.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ТРИЗ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развитие, с одной стороны, таких качеств мышления, как гибкость, подвижность, системность, диалектичность, а с другой стороны, - поисковой активности, стремления к новизне,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 и творческого мышления.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«Путешествие по карте»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элементарных географических и исторических представлений, освоение основополагающих культурных форм упорядочения опыта, переход от предметно-практического действия к образно-символическому.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«Маршрут выходного дня»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познавательного интереса, основ экономической и экологической культуры детей, обеспечение условий для укрепления здоровья и гармонизации детско-родительских взаимоотношений, воспитание ценности семья.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«</a:t>
            </a:r>
            <a:r>
              <a:rPr lang="ru-RU" sz="20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Геокешинг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тайников, знакомство с культурными, экологическими ценностями нашей страны, приобщение к здоровому, активному образу жизни.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отдых – это удивительная возможность всей семьей побыть вместе, узнать друг друга лучше и сблизиться.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игры, проекты, мероприятия, организованные в детском саду, посвященные семейному отдыху способствуют укреплению дружбы, доверия между детьми в детском саду, между членами семьи дома.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отдых зарождает семейные традиции, которые передаются из поколения в поколение и формируют семейные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7483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385" y="2701273"/>
            <a:ext cx="350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8"/>
            <a:ext cx="9168870" cy="68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723" y="-28358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Лето - благоприятная пора для сохранения и укрепления здоровья детей, создания условий для их полноценного, всестороннего, психического и физического развития.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457200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Растущий и развивающийся организм ребенка очень чувствителен к воздействию различных факторов окружающей среды. Грамотная организация летней оздоровительной работы в дошкольном учреждении, охватывающей всех участников образовательного процесса, предоставляет широкие возможности для укрепления физического и психического здоровья воспитанников, развития у них познавательного интереса, а также повышения компетентности родителей в области организации летнего отдыха 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систематическая и полноценная работа по разделам реализуемой в ДОУ программы, при этом все виды деятельности переносятся на воздух.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организация единого интегративного процесса взаимодействия взрослого и ребёнка, в котором будут гармонично объединены различные образовательные области для целостного восприятия окружающего мира. </a:t>
            </a:r>
          </a:p>
        </p:txBody>
      </p:sp>
    </p:spTree>
    <p:extLst>
      <p:ext uri="{BB962C8B-B14F-4D97-AF65-F5344CB8AC3E}">
        <p14:creationId xmlns:p14="http://schemas.microsoft.com/office/powerpoint/2010/main" val="26240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8"/>
            <a:ext cx="9168870" cy="68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2143116"/>
            <a:ext cx="770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ЛОК: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семейного отдыха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i="1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летний оздоровительный период, способствующей укреплению физического и психического здоровья, развитие познавательных, творческих способностей и воспитанию ценности семьи и теплых родственных взаимоотношений.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8"/>
            <a:ext cx="9168870" cy="68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9289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условия, обеспечивающие охрану жизни и здоровья воспитанников, предупреждение заболеваемости и травматизма.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условия для закаливания воспитанников, используя благоприятные факторы летнего времени (солнце, воздух, вода), способствовать их физическому развитию, путем оптимизации двигательной активности каждого дошкольника.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Реализовать систему мероприятий, направленных на оздоровление и физическое развитие воспитанников,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нравственно-патриотическое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развитие любознательности и познавательной активности, формирование культурно-гигиенических и трудовых навыков.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Проводить педагогическое и санитарное просвещение родителей (законных представителей) воспитанников по вопросам оздоровления детей в летний период.</a:t>
            </a: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Повысить профессиональную компетентность педагогов по применению современных образовательных технологий, а также инновационных форм работы, с целью развития физических качеств, индивидуальных способностей, творческого потенциала каждого ребёнка.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1736" y="285728"/>
            <a:ext cx="402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 РЕЗУЛЬТАТ: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555" y="690327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возраста, овладевшие основами здорового образа жизни и безопасности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fontAlgn="base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Улучшение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физического и психического здоровья воспитанников, снижение уровня заболеваемости.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проявляющие коммуникативные навыки, обладают нравственно-патриотическими качествами, обладающие широким познавательным кругозором, способные проявлять свои творческие способности в различных видах деятельности.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компетентные в вопросах воспитания и оздоровления детей дошкольного возраста.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владеющие современными образовательными технологиями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инновационными формами работы по оздоровлению воспитанников.  </a:t>
            </a:r>
          </a:p>
          <a:p>
            <a:pPr lvl="0" fontAlgn="base"/>
            <a:endParaRPr lang="ru-RU" sz="2000" dirty="0"/>
          </a:p>
          <a:p>
            <a:pPr lvl="0" fontAlgn="base"/>
            <a:r>
              <a:rPr lang="ru-RU" sz="2000" dirty="0" smtClean="0"/>
              <a:t> 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ВО ВСЕХ ВОЗРАСТНЫХ ГРУППАХ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124744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посвящённый Международному дню защиты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июня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Праздничное  мероприятие, посвящённое Дню России (12 июня)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«Окна России»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фестиваль рисунков  «Вот какая Россия»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праздничный концерт с участием детей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«Я рисую мир», посвящённая Дню памяти и скорби (22 июня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1-5 июля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«Дорожная безопасность», посвящённая Дню Рождения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ГИБДД.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8-12 июля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посвящённые  Дню семьи, любви и верности (8 июля)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«Белая Ромашка»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концерт.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" y="15850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8712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15-19 июля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«Неделя безопасности»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«Моя безопасность» (террористическая безопасность)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развлечение «В гости 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(летние опасности)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«Письмо водителю» (профилактика ДДТТ)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КВН «Знатоки пожарной безопасности» (пожарная безопасность)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виртуальная экскурсия в пожарную часть (пожарная безопасность)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августа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посвящённые Международному дню Светофора (5 августа)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«Сигналы жизни»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творческих работ «Наш друг – СВЕТОФОР»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«С Днём Рождения, Светофор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августа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посвящённые Дню физкультурника  (12 августа)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«Олимпийские игры»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«Лето! Спорт! Здоровье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посвящённые Дню Государственного флага Российской Федерации»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вставка творческих работ ДПИ «Вот какой наш флаг!»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праздничная линейка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Праздничное мероприятие «Ах, лето, лето, я скучаю!»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91005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детей представлений о некоторых видах деревьев и кустарниках, насекомых, птицах, диких животных, растениях, грибах, ягодах Урала и других российских регионов; формирования у детей правил безопасного поведения в лесу, воспитания бережного отношения к растениям и диким животным.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детей представлений о животных, растениях, насекомых, рыбах Урала и других российских регионов, живущих вблизи водоема (река, озеро, море, болото) и в воде; формирования у детей правил безопасного поведения вблизи водоема, формирования экологической культуры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«Метеостанция»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детей навыков наблюдений за погодой, природными явлениями, зависимостью между природными явлениями, погодными условиями и поведением растений и животных, изучение климатических зон различных российских регионов.</a:t>
            </a:r>
          </a:p>
          <a:p>
            <a:pPr lvl="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90895"/>
            <a:ext cx="7145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развивающих центров на территории МАДОУ: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1848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формирования, закрепления и отработки навыков у детей дошкольного возраста правил дорожного движения, развития внимания, расширения представлений о наземном, воздушном, водном, подземном транспорте и некоторых видах профессий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трудовых навыков, познавательного интереса, представлений о некоторых культурных растениях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основных видов движений, охраны и укрепления здоровья детей, коррекции нарушений опорно-двигательного аппарата, воспитания интереса к различным видам двигательной деятельности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Театр». Для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знакомства детей с различными проявлениями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действительности, стимуляции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потенциала ребёнка (через песни и музыку, танцы,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 театрализованную деятельность);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эмоциональной сферы детей; формирования социальных навыков поведения; организован уголок «Русская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изба», способствующий развитию традиций, культуры народного быта, семейных ценностей.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1181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DS7</dc:creator>
  <cp:lastModifiedBy>DS7</cp:lastModifiedBy>
  <cp:revision>62</cp:revision>
  <dcterms:created xsi:type="dcterms:W3CDTF">2023-08-22T05:39:40Z</dcterms:created>
  <dcterms:modified xsi:type="dcterms:W3CDTF">2024-07-23T08:48:42Z</dcterms:modified>
</cp:coreProperties>
</file>