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детям,   </a:t>
            </a:r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при пожарах  погибло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2016-11-09T06:27:55Z</dcterms:created>
  <dcterms:modified xsi:type="dcterms:W3CDTF">2018-11-08T09:13:37Z</dcterms:modified>
</cp:coreProperties>
</file>