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59" r:id="rId8"/>
    <p:sldId id="263" r:id="rId9"/>
    <p:sldId id="264" r:id="rId10"/>
    <p:sldId id="276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4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CBDC995D-A23D-4ACF-9C9D-2E5A67BA8037}" type="datetimeFigureOut">
              <a:rPr lang="ru-RU" smtClean="0"/>
              <a:t>24.05.2016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65BBE6BF-A28A-4EBF-BA2E-D30727FC745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BDC995D-A23D-4ACF-9C9D-2E5A67BA8037}" type="datetimeFigureOut">
              <a:rPr lang="ru-RU" smtClean="0"/>
              <a:t>24.05.2016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5BBE6BF-A28A-4EBF-BA2E-D30727FC745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CBDC995D-A23D-4ACF-9C9D-2E5A67BA8037}" type="datetimeFigureOut">
              <a:rPr lang="ru-RU" smtClean="0"/>
              <a:t>24.05.2016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5BBE6BF-A28A-4EBF-BA2E-D30727FC745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C995D-A23D-4ACF-9C9D-2E5A67BA8037}" type="datetimeFigureOut">
              <a:rPr lang="ru-RU" smtClean="0"/>
              <a:t>24.05.2016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E6BF-A28A-4EBF-BA2E-D30727FC745C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C995D-A23D-4ACF-9C9D-2E5A67BA8037}" type="datetimeFigureOut">
              <a:rPr lang="ru-RU" smtClean="0"/>
              <a:t>24.05.2016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E6BF-A28A-4EBF-BA2E-D30727FC745C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BDC995D-A23D-4ACF-9C9D-2E5A67BA8037}" type="datetimeFigureOut">
              <a:rPr lang="ru-RU" smtClean="0"/>
              <a:t>24.05.2016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5BBE6BF-A28A-4EBF-BA2E-D30727FC745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C995D-A23D-4ACF-9C9D-2E5A67BA8037}" type="datetimeFigureOut">
              <a:rPr lang="ru-RU" smtClean="0"/>
              <a:t>24.05.2016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E6BF-A28A-4EBF-BA2E-D30727FC74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BDC995D-A23D-4ACF-9C9D-2E5A67BA8037}" type="datetimeFigureOut">
              <a:rPr lang="ru-RU" smtClean="0"/>
              <a:t>24.05.2016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5BBE6BF-A28A-4EBF-BA2E-D30727FC745C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BDC995D-A23D-4ACF-9C9D-2E5A67BA8037}" type="datetimeFigureOut">
              <a:rPr lang="ru-RU" smtClean="0"/>
              <a:t>24.05.2016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5BBE6BF-A28A-4EBF-BA2E-D30727FC745C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C995D-A23D-4ACF-9C9D-2E5A67BA8037}" type="datetimeFigureOut">
              <a:rPr lang="ru-RU" smtClean="0"/>
              <a:t>24.05.2016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E6BF-A28A-4EBF-BA2E-D30727FC74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C995D-A23D-4ACF-9C9D-2E5A67BA8037}" type="datetimeFigureOut">
              <a:rPr lang="ru-RU" smtClean="0"/>
              <a:t>24.05.2016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E6BF-A28A-4EBF-BA2E-D30727FC74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BDC995D-A23D-4ACF-9C9D-2E5A67BA8037}" type="datetimeFigureOut">
              <a:rPr lang="ru-RU" smtClean="0"/>
              <a:t>24.05.2016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5BBE6BF-A28A-4EBF-BA2E-D30727FC745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>
    <p:wedge/>
  </p:transition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Экологическая </a:t>
            </a:r>
            <a:r>
              <a:rPr lang="ru-RU" dirty="0"/>
              <a:t>безопасность дошкольников</a:t>
            </a:r>
            <a:r>
              <a:rPr lang="ru-RU" dirty="0" smtClean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Подготовила Селезнева Ирина Федоровна  	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Mama\Desktop\1358255258_rrrrr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571480"/>
            <a:ext cx="8229600" cy="5786478"/>
          </a:xfrm>
        </p:spPr>
        <p:txBody>
          <a:bodyPr>
            <a:normAutofit/>
          </a:bodyPr>
          <a:lstStyle/>
          <a:p>
            <a:r>
              <a:rPr lang="ru-RU" dirty="0"/>
              <a:t>Взаимодействия человека с природой – насущная проблема современности. С каждым годом ее звучание становится все актуальнее, поскольку уже  сейчас в полной мере ясно:  планируемое человеком производство материальных благ  порой одновременно выступает и как </a:t>
            </a:r>
            <a:r>
              <a:rPr lang="ru-RU" dirty="0" err="1"/>
              <a:t>непланируемое</a:t>
            </a:r>
            <a:r>
              <a:rPr lang="ru-RU" dirty="0"/>
              <a:t>  им «</a:t>
            </a:r>
            <a:r>
              <a:rPr lang="ru-RU" dirty="0" err="1"/>
              <a:t>призводство</a:t>
            </a:r>
            <a:r>
              <a:rPr lang="ru-RU" dirty="0"/>
              <a:t>»  губительных эффектов, причем в таком </a:t>
            </a:r>
            <a:r>
              <a:rPr lang="ru-RU" dirty="0" err="1"/>
              <a:t>маштабе</a:t>
            </a:r>
            <a:r>
              <a:rPr lang="ru-RU" dirty="0"/>
              <a:t>,  что это грозит полным уничтожением всего живого на земле.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Нынешняя  экологическая ситуация такова, что теперь нельзя обойтись без радикальных и всесторонних изменений практически всех аспектов общественной жизни. Спасение природы стало одним из категорических условий жизни на Земле.</a:t>
            </a:r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Каждый должен понимать, что сохранение и умножение богатства, данных нам природой, возможно , если человеческое общество в своей практической деятельности будет исходить из общей задачи сохранения биосферы.  Экологическое сознание означает чувство ответственности за природу  перед обществом  и самой природой, так как человек – только один из ее элементов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642918"/>
            <a:ext cx="8229600" cy="5483245"/>
          </a:xfrm>
        </p:spPr>
        <p:txBody>
          <a:bodyPr/>
          <a:lstStyle/>
          <a:p>
            <a:r>
              <a:rPr lang="ru-RU" dirty="0"/>
              <a:t>Формирование экологического сознания должно начинаться в раннем детстве. Дошкольный возраст – самоценный этап в развитие экологической культуры человека. В этот период закладываются основы личности, в т.ч. позитивное отношение к природе, окружающему миру. </a:t>
            </a:r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Mama\Desktop\0029-029-Davajte-budem-berech-planet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413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r>
              <a:rPr lang="ru-RU" dirty="0"/>
              <a:t>Ребенок начинает выделять себя из окружающей среды, развивается эмоционально- ценностное отношение к окружающему, формируются основы нравственно- экологических позиций личности, проявляющиеся во взаимодействиях ребенка с природой, осознании неразрывности с ней.</a:t>
            </a:r>
          </a:p>
          <a:p>
            <a:r>
              <a:rPr lang="ru-RU" dirty="0"/>
              <a:t> Благодаря этому у детей возможны формирование экологических знаний, норм и правил, воспитание сопереживания  к природе, активности в решении некоторых экологических проблем.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Mama\Desktop\IMG_253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935788" y="-5262563"/>
            <a:ext cx="23409276" cy="17556163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928670"/>
            <a:ext cx="8229600" cy="5197493"/>
          </a:xfrm>
        </p:spPr>
        <p:txBody>
          <a:bodyPr>
            <a:normAutofit/>
          </a:bodyPr>
          <a:lstStyle/>
          <a:p>
            <a:r>
              <a:rPr lang="ru-RU" dirty="0"/>
              <a:t>Детский сад становится «эталоном экологической культуры» -  зоной экологической безопасности.</a:t>
            </a:r>
          </a:p>
          <a:p>
            <a:r>
              <a:rPr lang="ru-RU" dirty="0"/>
              <a:t>Под экологическим образованием дошкольников принято </a:t>
            </a:r>
            <a:r>
              <a:rPr lang="ru-RU" dirty="0" err="1"/>
              <a:t>принято</a:t>
            </a:r>
            <a:r>
              <a:rPr lang="ru-RU" dirty="0"/>
              <a:t> понимать непрерывный процесс обучения, воспитания и развития, направленный  на формирование  экологической культуры, которая проявляется в эмоционально – положительном отношении к природе, окружающему миру, ответственном отношении к своему здоровью и состоянию окружающей среды соблюдении определенных моральных норм.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254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714348" y="428604"/>
            <a:ext cx="7572428" cy="6000792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928670"/>
            <a:ext cx="8229600" cy="5197493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Для достижения этих целей нужно решить ряд взаимосвязанных задач в области обучения, воспитания и развития ребенка:</a:t>
            </a:r>
          </a:p>
          <a:p>
            <a:r>
              <a:rPr lang="ru-RU" dirty="0"/>
              <a:t>-формировать систему элементарных научных экологических знаний, доступных пониманию дошкольника;</a:t>
            </a:r>
          </a:p>
          <a:p>
            <a:r>
              <a:rPr lang="ru-RU" dirty="0"/>
              <a:t>-развивать познавательный интерес к миру природы;</a:t>
            </a:r>
          </a:p>
          <a:p>
            <a:r>
              <a:rPr lang="ru-RU" dirty="0"/>
              <a:t>-формировать первоначальные умения и навыки экологически грамотного и безопасного для природы и самого ребенка поведения;</a:t>
            </a:r>
          </a:p>
          <a:p>
            <a:r>
              <a:rPr lang="ru-RU" dirty="0"/>
              <a:t>-воспитывать гуманное, эмоционально – положительное, бережное, заботливое отношение к природе и окружающему миру в целом.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846158"/>
          </a:xfrm>
        </p:spPr>
        <p:txBody>
          <a:bodyPr>
            <a:normAutofit fontScale="90000"/>
          </a:bodyPr>
          <a:lstStyle/>
          <a:p>
            <a:r>
              <a:rPr lang="ru-RU" dirty="0"/>
              <a:t>Сегодня нельзя не заниматься экологическим воспитанием и развитием.</a:t>
            </a:r>
          </a:p>
        </p:txBody>
      </p:sp>
      <p:pic>
        <p:nvPicPr>
          <p:cNvPr id="4" name="Содержимое 3" descr="p_0adcd6b2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071538" y="1928802"/>
            <a:ext cx="6715171" cy="4572032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857232"/>
            <a:ext cx="8229600" cy="5268931"/>
          </a:xfrm>
        </p:spPr>
        <p:txBody>
          <a:bodyPr>
            <a:normAutofit/>
          </a:bodyPr>
          <a:lstStyle/>
          <a:p>
            <a:r>
              <a:rPr lang="ru-RU" dirty="0"/>
              <a:t>Нормально развивающийся ребенок достаточно доверчиво относится к  окружающему миру. А поскольку опасных факторов в окружающей действительности с каждым днем становится все больше, очень важно и значимо выделение самостоятельного образовательного  раздела «Экологическая безопасность детей», направленного на достижение целей формирования основ безопасности окружающего мира, собственной </a:t>
            </a:r>
            <a:r>
              <a:rPr lang="ru-RU" dirty="0" err="1"/>
              <a:t>жизнидеятельности</a:t>
            </a:r>
            <a:r>
              <a:rPr lang="ru-RU" dirty="0"/>
              <a:t> и предпосылок к экологическому сознанию .</a:t>
            </a:r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При этом должны решаться следующие задачи:</a:t>
            </a:r>
          </a:p>
          <a:p>
            <a:r>
              <a:rPr lang="ru-RU" dirty="0"/>
              <a:t>-формировать представления об опасных для человека и мира природы ситуациях и способах поведения в них;</a:t>
            </a:r>
          </a:p>
          <a:p>
            <a:r>
              <a:rPr lang="ru-RU" dirty="0"/>
              <a:t>-приобщать к правилам  безопасного для человека и природы поведения.</a:t>
            </a:r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1143008"/>
          </a:xfrm>
        </p:spPr>
        <p:txBody>
          <a:bodyPr>
            <a:normAutofit fontScale="90000"/>
          </a:bodyPr>
          <a:lstStyle/>
          <a:p>
            <a:r>
              <a:rPr lang="ru-RU" dirty="0"/>
              <a:t>Природа – это и дом человечества, и источник ресурсов для его жизни. Велика и эстетическая, познавательная роль природы.</a:t>
            </a:r>
          </a:p>
        </p:txBody>
      </p:sp>
      <p:pic>
        <p:nvPicPr>
          <p:cNvPr id="4" name="Содержимое 3" descr="image_image_682932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57158" y="2285992"/>
            <a:ext cx="8215370" cy="4357718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000108"/>
            <a:ext cx="8229600" cy="5126055"/>
          </a:xfrm>
        </p:spPr>
        <p:txBody>
          <a:bodyPr>
            <a:normAutofit/>
          </a:bodyPr>
          <a:lstStyle/>
          <a:p>
            <a:r>
              <a:rPr lang="ru-RU" dirty="0"/>
              <a:t> Обучение дошкольников по направлению  «Экологическая безопасность»  в основной общеобразовательной программе  опирается на авторскую программу экологического воспитания «Наш дом – природа», предложенную доктором </a:t>
            </a:r>
            <a:r>
              <a:rPr lang="ru-RU" dirty="0" err="1"/>
              <a:t>пед</a:t>
            </a:r>
            <a:r>
              <a:rPr lang="ru-RU" dirty="0"/>
              <a:t>. Наук Н.А .Рыжовой. Данная программа  утверждена </a:t>
            </a:r>
            <a:r>
              <a:rPr lang="ru-RU" dirty="0" err="1"/>
              <a:t>Минобрнауки</a:t>
            </a:r>
            <a:endParaRPr lang="ru-RU" dirty="0"/>
          </a:p>
          <a:p>
            <a:r>
              <a:rPr lang="ru-RU" dirty="0"/>
              <a:t>России и рекомендована к внедрению в детских садах.</a:t>
            </a:r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928670"/>
            <a:ext cx="8229600" cy="5197493"/>
          </a:xfrm>
        </p:spPr>
        <p:txBody>
          <a:bodyPr>
            <a:normAutofit/>
          </a:bodyPr>
          <a:lstStyle/>
          <a:p>
            <a:r>
              <a:rPr lang="ru-RU" dirty="0"/>
              <a:t>Автор акцентирует внимание на следующих вопросах:</a:t>
            </a:r>
          </a:p>
          <a:p>
            <a:r>
              <a:rPr lang="ru-RU" dirty="0"/>
              <a:t> -понимание </a:t>
            </a:r>
            <a:r>
              <a:rPr lang="ru-RU" dirty="0" err="1"/>
              <a:t>самоценности</a:t>
            </a:r>
            <a:r>
              <a:rPr lang="ru-RU" dirty="0"/>
              <a:t> природы;</a:t>
            </a:r>
          </a:p>
          <a:p>
            <a:r>
              <a:rPr lang="ru-RU" dirty="0"/>
              <a:t>-осознание ребенком себя как части природы;</a:t>
            </a:r>
          </a:p>
          <a:p>
            <a:r>
              <a:rPr lang="ru-RU" dirty="0"/>
              <a:t>- воспитание уважительного отношение ко всем без исключения видам, вне зависимости от наших симпатий и антипатий;</a:t>
            </a:r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785794"/>
            <a:ext cx="8229600" cy="5340369"/>
          </a:xfrm>
        </p:spPr>
        <p:txBody>
          <a:bodyPr>
            <a:normAutofit/>
          </a:bodyPr>
          <a:lstStyle/>
          <a:p>
            <a:r>
              <a:rPr lang="ru-RU" dirty="0"/>
              <a:t> Понимание того, что все в природе взаимосвязано и нарушение одной из связей ведет за собой другие изменения: происходит цепная реакция;</a:t>
            </a:r>
          </a:p>
          <a:p>
            <a:r>
              <a:rPr lang="ru-RU" dirty="0"/>
              <a:t>-воспитание у детей активной жизненной позиции;</a:t>
            </a:r>
          </a:p>
          <a:p>
            <a:r>
              <a:rPr lang="ru-RU" dirty="0"/>
              <a:t>-обучение азам элементарной экологической безопасности;</a:t>
            </a:r>
          </a:p>
          <a:p>
            <a:r>
              <a:rPr lang="ru-RU" dirty="0"/>
              <a:t>-формирование экологически грамотного поведения в быту, на природе, эмоционально – положительного отношения к окружающему миру, понимание зависимости его состояния от действий человека.,</a:t>
            </a:r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857232"/>
            <a:ext cx="8229600" cy="5268931"/>
          </a:xfrm>
        </p:spPr>
        <p:txBody>
          <a:bodyPr>
            <a:normAutofit/>
          </a:bodyPr>
          <a:lstStyle/>
          <a:p>
            <a:r>
              <a:rPr lang="ru-RU" dirty="0"/>
              <a:t>- понимание неповторимости и красоты окружающего мира.</a:t>
            </a:r>
          </a:p>
          <a:p>
            <a:r>
              <a:rPr lang="ru-RU" dirty="0"/>
              <a:t>Реализация образовательной области «Экологическая безопасность»  не строится на основе сугубо специфической деятельности, решение ее задач осуществляется как на специальных занятиях, так и в повседневной жизни ( прогулки, </a:t>
            </a:r>
            <a:r>
              <a:rPr lang="ru-RU" dirty="0" err="1"/>
              <a:t>зкскурсии</a:t>
            </a:r>
            <a:r>
              <a:rPr lang="ru-RU" dirty="0"/>
              <a:t>, игры ит.д.)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2566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428604"/>
            <a:ext cx="8786842" cy="6072230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57</TotalTime>
  <Words>699</Words>
  <Application>Microsoft Office PowerPoint</Application>
  <PresentationFormat>Экран (4:3)</PresentationFormat>
  <Paragraphs>33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Эркер</vt:lpstr>
      <vt:lpstr>Экологическая безопасность дошкольников.   Подготовила Селезнева Ирина Федоровна     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Сегодня нельзя не заниматься экологическим воспитанием и развитием.</vt:lpstr>
      <vt:lpstr>Слайд 14</vt:lpstr>
      <vt:lpstr>Слайд 15</vt:lpstr>
      <vt:lpstr>Природа – это и дом человечества, и источник ресурсов для его жизни. Велика и эстетическая, познавательная роль природы.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Экологическая безопасность дошкольников.   Подготовила Селезнева Ирина Федоровна</dc:title>
  <dc:creator>Mama</dc:creator>
  <cp:lastModifiedBy>Mama</cp:lastModifiedBy>
  <cp:revision>6</cp:revision>
  <dcterms:created xsi:type="dcterms:W3CDTF">2016-05-24T11:11:11Z</dcterms:created>
  <dcterms:modified xsi:type="dcterms:W3CDTF">2016-05-24T12:09:01Z</dcterms:modified>
</cp:coreProperties>
</file>