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678B73-1A02-47FE-83FB-9B9708D32D99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C38E9AC7-D8BD-42AC-80A0-82058D262A06}">
      <dgm:prSet/>
      <dgm:spPr/>
      <dgm:t>
        <a:bodyPr/>
        <a:lstStyle/>
        <a:p>
          <a:pPr rtl="0"/>
          <a:r>
            <a:rPr lang="ru-RU" b="0" i="1" baseline="0" dirty="0" smtClean="0"/>
            <a:t>Е.Н. Иванова </a:t>
          </a:r>
          <a:r>
            <a:rPr lang="ru-RU" b="0" i="0" baseline="0" dirty="0" smtClean="0"/>
            <a:t>рассматривает </a:t>
          </a:r>
          <a:r>
            <a:rPr lang="ru-RU" b="0" i="0" u="sng" baseline="0" dirty="0" smtClean="0"/>
            <a:t>образовательное событие </a:t>
          </a:r>
          <a:r>
            <a:rPr lang="ru-RU" b="0" i="0" baseline="0" dirty="0" smtClean="0"/>
            <a:t>как технологию индивидуализации образовательного процесса, сущность которого заключается в том, что организуются </a:t>
          </a:r>
          <a:r>
            <a:rPr lang="ru-RU" b="1" i="0" baseline="0" dirty="0" smtClean="0"/>
            <a:t>специальные условия для детского действия</a:t>
          </a:r>
          <a:r>
            <a:rPr lang="ru-RU" b="0" i="0" baseline="0" dirty="0" smtClean="0"/>
            <a:t>, в результате которого </a:t>
          </a:r>
          <a:r>
            <a:rPr lang="ru-RU" b="1" i="0" baseline="0" dirty="0" smtClean="0"/>
            <a:t>ребенком создается определенный продукт, </a:t>
          </a:r>
          <a:r>
            <a:rPr lang="ru-RU" b="0" i="0" baseline="0" dirty="0" smtClean="0"/>
            <a:t>а усиление этого действия происходит через рефлексию.</a:t>
          </a:r>
          <a:endParaRPr lang="ru-RU" dirty="0"/>
        </a:p>
      </dgm:t>
    </dgm:pt>
    <dgm:pt modelId="{802E312E-BCB0-4B7D-9636-4559E5FB4E3E}" type="parTrans" cxnId="{3643F929-6FFE-4151-959F-402F814A763E}">
      <dgm:prSet/>
      <dgm:spPr/>
      <dgm:t>
        <a:bodyPr/>
        <a:lstStyle/>
        <a:p>
          <a:endParaRPr lang="ru-RU"/>
        </a:p>
      </dgm:t>
    </dgm:pt>
    <dgm:pt modelId="{3943746D-A8E2-4970-8A64-EDF83BAE1474}" type="sibTrans" cxnId="{3643F929-6FFE-4151-959F-402F814A763E}">
      <dgm:prSet/>
      <dgm:spPr/>
      <dgm:t>
        <a:bodyPr/>
        <a:lstStyle/>
        <a:p>
          <a:endParaRPr lang="ru-RU"/>
        </a:p>
      </dgm:t>
    </dgm:pt>
    <dgm:pt modelId="{2E85864F-1352-4488-9F8F-EB2C67C12968}">
      <dgm:prSet/>
      <dgm:spPr/>
      <dgm:t>
        <a:bodyPr/>
        <a:lstStyle/>
        <a:p>
          <a:pPr rtl="0"/>
          <a:r>
            <a:rPr lang="ru-RU" b="0" i="0" baseline="0" smtClean="0"/>
            <a:t>При этом любой из участников образовательного события – это субъект действия, а не зритель: у каждого – свои смыслы, своядеятельность, свои переживания</a:t>
          </a:r>
          <a:endParaRPr lang="ru-RU"/>
        </a:p>
      </dgm:t>
    </dgm:pt>
    <dgm:pt modelId="{8ED1F011-45EF-4D0F-BA1C-89950F147AAA}" type="parTrans" cxnId="{477A66F5-190C-43CF-AAA0-95256398088B}">
      <dgm:prSet/>
      <dgm:spPr/>
      <dgm:t>
        <a:bodyPr/>
        <a:lstStyle/>
        <a:p>
          <a:endParaRPr lang="ru-RU"/>
        </a:p>
      </dgm:t>
    </dgm:pt>
    <dgm:pt modelId="{79D58FB4-6013-45D3-AC47-B8E38B6F7C06}" type="sibTrans" cxnId="{477A66F5-190C-43CF-AAA0-95256398088B}">
      <dgm:prSet/>
      <dgm:spPr/>
      <dgm:t>
        <a:bodyPr/>
        <a:lstStyle/>
        <a:p>
          <a:endParaRPr lang="ru-RU"/>
        </a:p>
      </dgm:t>
    </dgm:pt>
    <dgm:pt modelId="{AD317442-08C0-4100-8E93-DF8A8F6481D5}" type="pres">
      <dgm:prSet presAssocID="{E8678B73-1A02-47FE-83FB-9B9708D32D99}" presName="outerComposite" presStyleCnt="0">
        <dgm:presLayoutVars>
          <dgm:chMax val="5"/>
          <dgm:dir/>
          <dgm:resizeHandles val="exact"/>
        </dgm:presLayoutVars>
      </dgm:prSet>
      <dgm:spPr/>
    </dgm:pt>
    <dgm:pt modelId="{17E5536F-4F9D-4D1B-A555-3728F30DC26B}" type="pres">
      <dgm:prSet presAssocID="{E8678B73-1A02-47FE-83FB-9B9708D32D99}" presName="dummyMaxCanvas" presStyleCnt="0">
        <dgm:presLayoutVars/>
      </dgm:prSet>
      <dgm:spPr/>
    </dgm:pt>
    <dgm:pt modelId="{6D6E6EBA-8021-4F22-9C5A-65B62903ACFC}" type="pres">
      <dgm:prSet presAssocID="{E8678B73-1A02-47FE-83FB-9B9708D32D99}" presName="TwoNodes_1" presStyleLbl="node1" presStyleIdx="0" presStyleCnt="2">
        <dgm:presLayoutVars>
          <dgm:bulletEnabled val="1"/>
        </dgm:presLayoutVars>
      </dgm:prSet>
      <dgm:spPr/>
    </dgm:pt>
    <dgm:pt modelId="{33B73081-99A5-4CC6-8BE8-DB9E511940A8}" type="pres">
      <dgm:prSet presAssocID="{E8678B73-1A02-47FE-83FB-9B9708D32D99}" presName="TwoNodes_2" presStyleLbl="node1" presStyleIdx="1" presStyleCnt="2">
        <dgm:presLayoutVars>
          <dgm:bulletEnabled val="1"/>
        </dgm:presLayoutVars>
      </dgm:prSet>
      <dgm:spPr/>
    </dgm:pt>
    <dgm:pt modelId="{5FB43A0A-69FF-4A89-BB6C-33A82BE85E2D}" type="pres">
      <dgm:prSet presAssocID="{E8678B73-1A02-47FE-83FB-9B9708D32D99}" presName="TwoConn_1-2" presStyleLbl="fgAccFollowNode1" presStyleIdx="0" presStyleCnt="1">
        <dgm:presLayoutVars>
          <dgm:bulletEnabled val="1"/>
        </dgm:presLayoutVars>
      </dgm:prSet>
      <dgm:spPr/>
    </dgm:pt>
    <dgm:pt modelId="{1849C840-BB2A-4874-9265-C24A0920FD12}" type="pres">
      <dgm:prSet presAssocID="{E8678B73-1A02-47FE-83FB-9B9708D32D99}" presName="TwoNodes_1_text" presStyleLbl="node1" presStyleIdx="1" presStyleCnt="2">
        <dgm:presLayoutVars>
          <dgm:bulletEnabled val="1"/>
        </dgm:presLayoutVars>
      </dgm:prSet>
      <dgm:spPr/>
    </dgm:pt>
    <dgm:pt modelId="{B69FC58A-1DA6-4409-9E84-84EA95F43AD6}" type="pres">
      <dgm:prSet presAssocID="{E8678B73-1A02-47FE-83FB-9B9708D32D99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477A66F5-190C-43CF-AAA0-95256398088B}" srcId="{E8678B73-1A02-47FE-83FB-9B9708D32D99}" destId="{2E85864F-1352-4488-9F8F-EB2C67C12968}" srcOrd="1" destOrd="0" parTransId="{8ED1F011-45EF-4D0F-BA1C-89950F147AAA}" sibTransId="{79D58FB4-6013-45D3-AC47-B8E38B6F7C06}"/>
    <dgm:cxn modelId="{BA3BB007-E736-4B34-877F-740698F7E8B8}" type="presOf" srcId="{2E85864F-1352-4488-9F8F-EB2C67C12968}" destId="{B69FC58A-1DA6-4409-9E84-84EA95F43AD6}" srcOrd="1" destOrd="0" presId="urn:microsoft.com/office/officeart/2005/8/layout/vProcess5"/>
    <dgm:cxn modelId="{0BE05746-5CC0-414D-B495-CC36CED226B9}" type="presOf" srcId="{2E85864F-1352-4488-9F8F-EB2C67C12968}" destId="{33B73081-99A5-4CC6-8BE8-DB9E511940A8}" srcOrd="0" destOrd="0" presId="urn:microsoft.com/office/officeart/2005/8/layout/vProcess5"/>
    <dgm:cxn modelId="{05060688-6688-49EB-AD34-555C506FAC89}" type="presOf" srcId="{C38E9AC7-D8BD-42AC-80A0-82058D262A06}" destId="{6D6E6EBA-8021-4F22-9C5A-65B62903ACFC}" srcOrd="0" destOrd="0" presId="urn:microsoft.com/office/officeart/2005/8/layout/vProcess5"/>
    <dgm:cxn modelId="{3643F929-6FFE-4151-959F-402F814A763E}" srcId="{E8678B73-1A02-47FE-83FB-9B9708D32D99}" destId="{C38E9AC7-D8BD-42AC-80A0-82058D262A06}" srcOrd="0" destOrd="0" parTransId="{802E312E-BCB0-4B7D-9636-4559E5FB4E3E}" sibTransId="{3943746D-A8E2-4970-8A64-EDF83BAE1474}"/>
    <dgm:cxn modelId="{24971A03-565B-4E5F-9BBA-6D40F19B5765}" type="presOf" srcId="{E8678B73-1A02-47FE-83FB-9B9708D32D99}" destId="{AD317442-08C0-4100-8E93-DF8A8F6481D5}" srcOrd="0" destOrd="0" presId="urn:microsoft.com/office/officeart/2005/8/layout/vProcess5"/>
    <dgm:cxn modelId="{D838433C-6A53-40E7-A702-2EDEEB539A7E}" type="presOf" srcId="{C38E9AC7-D8BD-42AC-80A0-82058D262A06}" destId="{1849C840-BB2A-4874-9265-C24A0920FD12}" srcOrd="1" destOrd="0" presId="urn:microsoft.com/office/officeart/2005/8/layout/vProcess5"/>
    <dgm:cxn modelId="{A31ED9B0-DC54-4822-BA9B-8E835A1B74A5}" type="presOf" srcId="{3943746D-A8E2-4970-8A64-EDF83BAE1474}" destId="{5FB43A0A-69FF-4A89-BB6C-33A82BE85E2D}" srcOrd="0" destOrd="0" presId="urn:microsoft.com/office/officeart/2005/8/layout/vProcess5"/>
    <dgm:cxn modelId="{2F81950D-7657-4E42-B3BD-6C4AB8DEBC51}" type="presParOf" srcId="{AD317442-08C0-4100-8E93-DF8A8F6481D5}" destId="{17E5536F-4F9D-4D1B-A555-3728F30DC26B}" srcOrd="0" destOrd="0" presId="urn:microsoft.com/office/officeart/2005/8/layout/vProcess5"/>
    <dgm:cxn modelId="{63210051-0AA4-4518-BF7A-863CECBDCCD4}" type="presParOf" srcId="{AD317442-08C0-4100-8E93-DF8A8F6481D5}" destId="{6D6E6EBA-8021-4F22-9C5A-65B62903ACFC}" srcOrd="1" destOrd="0" presId="urn:microsoft.com/office/officeart/2005/8/layout/vProcess5"/>
    <dgm:cxn modelId="{13349267-C17F-4BF0-AA62-15778F2E7D95}" type="presParOf" srcId="{AD317442-08C0-4100-8E93-DF8A8F6481D5}" destId="{33B73081-99A5-4CC6-8BE8-DB9E511940A8}" srcOrd="2" destOrd="0" presId="urn:microsoft.com/office/officeart/2005/8/layout/vProcess5"/>
    <dgm:cxn modelId="{17F1406B-1995-4959-92BA-2DBC70B94707}" type="presParOf" srcId="{AD317442-08C0-4100-8E93-DF8A8F6481D5}" destId="{5FB43A0A-69FF-4A89-BB6C-33A82BE85E2D}" srcOrd="3" destOrd="0" presId="urn:microsoft.com/office/officeart/2005/8/layout/vProcess5"/>
    <dgm:cxn modelId="{5B2FC8CE-E1F5-4479-BF26-BFA38DDE301B}" type="presParOf" srcId="{AD317442-08C0-4100-8E93-DF8A8F6481D5}" destId="{1849C840-BB2A-4874-9265-C24A0920FD12}" srcOrd="4" destOrd="0" presId="urn:microsoft.com/office/officeart/2005/8/layout/vProcess5"/>
    <dgm:cxn modelId="{7F64A74F-F27B-4187-85FD-DF521EEB3467}" type="presParOf" srcId="{AD317442-08C0-4100-8E93-DF8A8F6481D5}" destId="{B69FC58A-1DA6-4409-9E84-84EA95F43AD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FA0910-F0D1-48BD-A841-2EE752820C86}" type="doc">
      <dgm:prSet loTypeId="urn:microsoft.com/office/officeart/2005/8/layout/vList2" loCatId="list" qsTypeId="urn:microsoft.com/office/officeart/2005/8/quickstyle/simple4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5D5C0436-5352-4293-830E-879BA6A8F479}">
      <dgm:prSet custT="1"/>
      <dgm:spPr/>
      <dgm:t>
        <a:bodyPr/>
        <a:lstStyle/>
        <a:p>
          <a:pPr rtl="0"/>
          <a:r>
            <a:rPr lang="ru-RU" sz="2200" dirty="0" smtClean="0"/>
            <a:t>Образовательное событие — это возможность максимального раскрытия детского творческого потенциала детей на основе проявлений субкультуры. </a:t>
          </a:r>
          <a:endParaRPr lang="ru-RU" sz="2200" dirty="0"/>
        </a:p>
      </dgm:t>
    </dgm:pt>
    <dgm:pt modelId="{D9FE278F-D8D3-45F2-96B0-8272BE50584E}" type="parTrans" cxnId="{E37DFB7F-B6D0-44E4-B198-D9998E14706B}">
      <dgm:prSet/>
      <dgm:spPr/>
      <dgm:t>
        <a:bodyPr/>
        <a:lstStyle/>
        <a:p>
          <a:endParaRPr lang="ru-RU"/>
        </a:p>
      </dgm:t>
    </dgm:pt>
    <dgm:pt modelId="{A3AAB0BD-1497-4AB8-AE08-E5B890AF3336}" type="sibTrans" cxnId="{E37DFB7F-B6D0-44E4-B198-D9998E14706B}">
      <dgm:prSet/>
      <dgm:spPr/>
      <dgm:t>
        <a:bodyPr/>
        <a:lstStyle/>
        <a:p>
          <a:endParaRPr lang="ru-RU"/>
        </a:p>
      </dgm:t>
    </dgm:pt>
    <dgm:pt modelId="{E54C6135-3B3F-4AD4-A76D-60F79CD26043}">
      <dgm:prSet custT="1"/>
      <dgm:spPr/>
      <dgm:t>
        <a:bodyPr/>
        <a:lstStyle/>
        <a:p>
          <a:pPr rtl="0"/>
          <a:r>
            <a:rPr lang="ru-RU" sz="2200" dirty="0" smtClean="0"/>
            <a:t>Это деятельность, направленная на решение интересной для дошкольников проблемы, а результат этой деятельности носит практический характер и значим для самих участников.</a:t>
          </a:r>
          <a:endParaRPr lang="ru-RU" sz="2200" dirty="0"/>
        </a:p>
      </dgm:t>
    </dgm:pt>
    <dgm:pt modelId="{479842F8-71C5-4795-A0B8-9141C0FBD0BE}" type="parTrans" cxnId="{D13D4B43-9EFB-448B-AF5F-EE5B303E14AD}">
      <dgm:prSet/>
      <dgm:spPr/>
      <dgm:t>
        <a:bodyPr/>
        <a:lstStyle/>
        <a:p>
          <a:endParaRPr lang="ru-RU"/>
        </a:p>
      </dgm:t>
    </dgm:pt>
    <dgm:pt modelId="{8DD93CB4-4DD8-4642-9625-BA979C370EAD}" type="sibTrans" cxnId="{D13D4B43-9EFB-448B-AF5F-EE5B303E14AD}">
      <dgm:prSet/>
      <dgm:spPr/>
      <dgm:t>
        <a:bodyPr/>
        <a:lstStyle/>
        <a:p>
          <a:endParaRPr lang="ru-RU"/>
        </a:p>
      </dgm:t>
    </dgm:pt>
    <dgm:pt modelId="{B3FE2435-E297-491F-9EB1-981B45EB38FB}">
      <dgm:prSet custT="1"/>
      <dgm:spPr/>
      <dgm:t>
        <a:bodyPr/>
        <a:lstStyle/>
        <a:p>
          <a:pPr rtl="0"/>
          <a:r>
            <a:rPr lang="ru-RU" sz="2200" dirty="0" smtClean="0"/>
            <a:t>ФГОС ДО: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образования.</a:t>
          </a:r>
          <a:endParaRPr lang="ru-RU" sz="2200" dirty="0"/>
        </a:p>
      </dgm:t>
    </dgm:pt>
    <dgm:pt modelId="{9E2CED9B-55F6-4C04-8EA7-6EFD267E1985}" type="parTrans" cxnId="{367E0395-1054-443B-85BE-FF691B51851A}">
      <dgm:prSet/>
      <dgm:spPr/>
      <dgm:t>
        <a:bodyPr/>
        <a:lstStyle/>
        <a:p>
          <a:endParaRPr lang="ru-RU"/>
        </a:p>
      </dgm:t>
    </dgm:pt>
    <dgm:pt modelId="{4217F5F6-057C-47BD-8D7B-CB58E1C75FF6}" type="sibTrans" cxnId="{367E0395-1054-443B-85BE-FF691B51851A}">
      <dgm:prSet/>
      <dgm:spPr/>
      <dgm:t>
        <a:bodyPr/>
        <a:lstStyle/>
        <a:p>
          <a:endParaRPr lang="ru-RU"/>
        </a:p>
      </dgm:t>
    </dgm:pt>
    <dgm:pt modelId="{A8182F2E-EC2C-4D7A-A9D2-DBDCC2EC4617}">
      <dgm:prSet custT="1"/>
      <dgm:spPr/>
      <dgm:t>
        <a:bodyPr/>
        <a:lstStyle/>
        <a:p>
          <a:pPr rtl="0"/>
          <a:r>
            <a:rPr lang="ru-RU" sz="2200" dirty="0" smtClean="0"/>
            <a:t>Необязательность участия всей группы детей. </a:t>
          </a:r>
          <a:endParaRPr lang="ru-RU" sz="2200" dirty="0"/>
        </a:p>
      </dgm:t>
    </dgm:pt>
    <dgm:pt modelId="{FE61B775-D87D-4128-9D04-F5EEC3D7AF93}" type="parTrans" cxnId="{B764B20F-0D6C-4D88-9A20-BCA804F42063}">
      <dgm:prSet/>
      <dgm:spPr/>
      <dgm:t>
        <a:bodyPr/>
        <a:lstStyle/>
        <a:p>
          <a:endParaRPr lang="ru-RU"/>
        </a:p>
      </dgm:t>
    </dgm:pt>
    <dgm:pt modelId="{30FA00FB-B9C8-4497-947D-1A9F782FE29B}" type="sibTrans" cxnId="{B764B20F-0D6C-4D88-9A20-BCA804F42063}">
      <dgm:prSet/>
      <dgm:spPr/>
      <dgm:t>
        <a:bodyPr/>
        <a:lstStyle/>
        <a:p>
          <a:endParaRPr lang="ru-RU"/>
        </a:p>
      </dgm:t>
    </dgm:pt>
    <dgm:pt modelId="{15FB4F35-E499-42A7-8442-B6F5E755E34E}">
      <dgm:prSet custT="1"/>
      <dgm:spPr/>
      <dgm:t>
        <a:bodyPr/>
        <a:lstStyle/>
        <a:p>
          <a:r>
            <a:rPr lang="ru-RU" sz="2200" dirty="0" smtClean="0"/>
            <a:t>Тема образовательного события ≠ тема рабочей программы (планирования)</a:t>
          </a:r>
          <a:endParaRPr lang="ru-RU" sz="2200" dirty="0"/>
        </a:p>
      </dgm:t>
    </dgm:pt>
    <dgm:pt modelId="{AE68C5BA-A25A-474A-93F8-9D78F7C7BDAE}" type="parTrans" cxnId="{16D952CE-EA85-488E-A147-B7EC88891994}">
      <dgm:prSet/>
      <dgm:spPr/>
      <dgm:t>
        <a:bodyPr/>
        <a:lstStyle/>
        <a:p>
          <a:endParaRPr lang="ru-RU"/>
        </a:p>
      </dgm:t>
    </dgm:pt>
    <dgm:pt modelId="{C79BF9A9-5334-4451-A7EB-862645D2B38D}" type="sibTrans" cxnId="{16D952CE-EA85-488E-A147-B7EC88891994}">
      <dgm:prSet/>
      <dgm:spPr/>
      <dgm:t>
        <a:bodyPr/>
        <a:lstStyle/>
        <a:p>
          <a:endParaRPr lang="ru-RU"/>
        </a:p>
      </dgm:t>
    </dgm:pt>
    <dgm:pt modelId="{AB37B10F-7CC7-496A-9EA7-21CBE41AF14F}" type="pres">
      <dgm:prSet presAssocID="{F0FA0910-F0D1-48BD-A841-2EE752820C86}" presName="linear" presStyleCnt="0">
        <dgm:presLayoutVars>
          <dgm:animLvl val="lvl"/>
          <dgm:resizeHandles val="exact"/>
        </dgm:presLayoutVars>
      </dgm:prSet>
      <dgm:spPr/>
    </dgm:pt>
    <dgm:pt modelId="{D7008B3D-E223-4775-8EF3-6548BF71EEA1}" type="pres">
      <dgm:prSet presAssocID="{5D5C0436-5352-4293-830E-879BA6A8F47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F0AC369-3B90-4C70-AB31-4E4F62F7D7B1}" type="pres">
      <dgm:prSet presAssocID="{A3AAB0BD-1497-4AB8-AE08-E5B890AF3336}" presName="spacer" presStyleCnt="0"/>
      <dgm:spPr/>
    </dgm:pt>
    <dgm:pt modelId="{E7CD1CCC-ABEE-4F7E-991A-DCA4997F2FCA}" type="pres">
      <dgm:prSet presAssocID="{E54C6135-3B3F-4AD4-A76D-60F79CD2604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139420D-447F-4A77-9CFB-D87FC1CBBA69}" type="pres">
      <dgm:prSet presAssocID="{8DD93CB4-4DD8-4642-9625-BA979C370EAD}" presName="spacer" presStyleCnt="0"/>
      <dgm:spPr/>
    </dgm:pt>
    <dgm:pt modelId="{DC674D09-6B8E-471C-BA38-3A152B443375}" type="pres">
      <dgm:prSet presAssocID="{B3FE2435-E297-491F-9EB1-981B45EB38F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8871BCE-7AF8-4333-A943-B9BD9AB77290}" type="pres">
      <dgm:prSet presAssocID="{4217F5F6-057C-47BD-8D7B-CB58E1C75FF6}" presName="spacer" presStyleCnt="0"/>
      <dgm:spPr/>
    </dgm:pt>
    <dgm:pt modelId="{E74AC6E0-4C54-47E9-93BF-97EBE3A5AC5C}" type="pres">
      <dgm:prSet presAssocID="{A8182F2E-EC2C-4D7A-A9D2-DBDCC2EC461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0780C2E-0B9B-47BC-B9B3-7623012B3A1B}" type="pres">
      <dgm:prSet presAssocID="{30FA00FB-B9C8-4497-947D-1A9F782FE29B}" presName="spacer" presStyleCnt="0"/>
      <dgm:spPr/>
    </dgm:pt>
    <dgm:pt modelId="{499DA885-DC27-40FA-82C7-243FEF458C02}" type="pres">
      <dgm:prSet presAssocID="{15FB4F35-E499-42A7-8442-B6F5E755E34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67E0395-1054-443B-85BE-FF691B51851A}" srcId="{F0FA0910-F0D1-48BD-A841-2EE752820C86}" destId="{B3FE2435-E297-491F-9EB1-981B45EB38FB}" srcOrd="2" destOrd="0" parTransId="{9E2CED9B-55F6-4C04-8EA7-6EFD267E1985}" sibTransId="{4217F5F6-057C-47BD-8D7B-CB58E1C75FF6}"/>
    <dgm:cxn modelId="{16D952CE-EA85-488E-A147-B7EC88891994}" srcId="{F0FA0910-F0D1-48BD-A841-2EE752820C86}" destId="{15FB4F35-E499-42A7-8442-B6F5E755E34E}" srcOrd="4" destOrd="0" parTransId="{AE68C5BA-A25A-474A-93F8-9D78F7C7BDAE}" sibTransId="{C79BF9A9-5334-4451-A7EB-862645D2B38D}"/>
    <dgm:cxn modelId="{587CB56E-E539-49F7-B73C-FEDDC8953F03}" type="presOf" srcId="{A8182F2E-EC2C-4D7A-A9D2-DBDCC2EC4617}" destId="{E74AC6E0-4C54-47E9-93BF-97EBE3A5AC5C}" srcOrd="0" destOrd="0" presId="urn:microsoft.com/office/officeart/2005/8/layout/vList2"/>
    <dgm:cxn modelId="{B764B20F-0D6C-4D88-9A20-BCA804F42063}" srcId="{F0FA0910-F0D1-48BD-A841-2EE752820C86}" destId="{A8182F2E-EC2C-4D7A-A9D2-DBDCC2EC4617}" srcOrd="3" destOrd="0" parTransId="{FE61B775-D87D-4128-9D04-F5EEC3D7AF93}" sibTransId="{30FA00FB-B9C8-4497-947D-1A9F782FE29B}"/>
    <dgm:cxn modelId="{0D412616-0F32-409C-8F45-1D4B8CA8221F}" type="presOf" srcId="{E54C6135-3B3F-4AD4-A76D-60F79CD26043}" destId="{E7CD1CCC-ABEE-4F7E-991A-DCA4997F2FCA}" srcOrd="0" destOrd="0" presId="urn:microsoft.com/office/officeart/2005/8/layout/vList2"/>
    <dgm:cxn modelId="{672BC829-FE15-4D11-9072-03B96239F9E0}" type="presOf" srcId="{F0FA0910-F0D1-48BD-A841-2EE752820C86}" destId="{AB37B10F-7CC7-496A-9EA7-21CBE41AF14F}" srcOrd="0" destOrd="0" presId="urn:microsoft.com/office/officeart/2005/8/layout/vList2"/>
    <dgm:cxn modelId="{E37DFB7F-B6D0-44E4-B198-D9998E14706B}" srcId="{F0FA0910-F0D1-48BD-A841-2EE752820C86}" destId="{5D5C0436-5352-4293-830E-879BA6A8F479}" srcOrd="0" destOrd="0" parTransId="{D9FE278F-D8D3-45F2-96B0-8272BE50584E}" sibTransId="{A3AAB0BD-1497-4AB8-AE08-E5B890AF3336}"/>
    <dgm:cxn modelId="{1F6D1970-51A4-4755-8AFF-DD6160084D47}" type="presOf" srcId="{5D5C0436-5352-4293-830E-879BA6A8F479}" destId="{D7008B3D-E223-4775-8EF3-6548BF71EEA1}" srcOrd="0" destOrd="0" presId="urn:microsoft.com/office/officeart/2005/8/layout/vList2"/>
    <dgm:cxn modelId="{D13D4B43-9EFB-448B-AF5F-EE5B303E14AD}" srcId="{F0FA0910-F0D1-48BD-A841-2EE752820C86}" destId="{E54C6135-3B3F-4AD4-A76D-60F79CD26043}" srcOrd="1" destOrd="0" parTransId="{479842F8-71C5-4795-A0B8-9141C0FBD0BE}" sibTransId="{8DD93CB4-4DD8-4642-9625-BA979C370EAD}"/>
    <dgm:cxn modelId="{20CB6720-B55F-418D-B4B6-D9F573D77347}" type="presOf" srcId="{15FB4F35-E499-42A7-8442-B6F5E755E34E}" destId="{499DA885-DC27-40FA-82C7-243FEF458C02}" srcOrd="0" destOrd="0" presId="urn:microsoft.com/office/officeart/2005/8/layout/vList2"/>
    <dgm:cxn modelId="{7DD6B040-2CFE-4219-9E42-0803E86F198B}" type="presOf" srcId="{B3FE2435-E297-491F-9EB1-981B45EB38FB}" destId="{DC674D09-6B8E-471C-BA38-3A152B443375}" srcOrd="0" destOrd="0" presId="urn:microsoft.com/office/officeart/2005/8/layout/vList2"/>
    <dgm:cxn modelId="{B76C170F-CADC-4355-842F-7812300CE189}" type="presParOf" srcId="{AB37B10F-7CC7-496A-9EA7-21CBE41AF14F}" destId="{D7008B3D-E223-4775-8EF3-6548BF71EEA1}" srcOrd="0" destOrd="0" presId="urn:microsoft.com/office/officeart/2005/8/layout/vList2"/>
    <dgm:cxn modelId="{C4EF6583-94B9-4B2A-AAAF-8EE792A6FB1A}" type="presParOf" srcId="{AB37B10F-7CC7-496A-9EA7-21CBE41AF14F}" destId="{2F0AC369-3B90-4C70-AB31-4E4F62F7D7B1}" srcOrd="1" destOrd="0" presId="urn:microsoft.com/office/officeart/2005/8/layout/vList2"/>
    <dgm:cxn modelId="{49B103E5-2F35-44D4-87EF-DF67E16C33AF}" type="presParOf" srcId="{AB37B10F-7CC7-496A-9EA7-21CBE41AF14F}" destId="{E7CD1CCC-ABEE-4F7E-991A-DCA4997F2FCA}" srcOrd="2" destOrd="0" presId="urn:microsoft.com/office/officeart/2005/8/layout/vList2"/>
    <dgm:cxn modelId="{CAB5AC2E-846D-4352-9DB5-703EF4632F76}" type="presParOf" srcId="{AB37B10F-7CC7-496A-9EA7-21CBE41AF14F}" destId="{8139420D-447F-4A77-9CFB-D87FC1CBBA69}" srcOrd="3" destOrd="0" presId="urn:microsoft.com/office/officeart/2005/8/layout/vList2"/>
    <dgm:cxn modelId="{B0C8DF1B-8334-43A7-B484-670CF4824964}" type="presParOf" srcId="{AB37B10F-7CC7-496A-9EA7-21CBE41AF14F}" destId="{DC674D09-6B8E-471C-BA38-3A152B443375}" srcOrd="4" destOrd="0" presId="urn:microsoft.com/office/officeart/2005/8/layout/vList2"/>
    <dgm:cxn modelId="{96C5F37F-651C-40C7-B6B6-B734BCF344E1}" type="presParOf" srcId="{AB37B10F-7CC7-496A-9EA7-21CBE41AF14F}" destId="{38871BCE-7AF8-4333-A943-B9BD9AB77290}" srcOrd="5" destOrd="0" presId="urn:microsoft.com/office/officeart/2005/8/layout/vList2"/>
    <dgm:cxn modelId="{56254755-B500-4911-BE92-5A3DE46ADF6B}" type="presParOf" srcId="{AB37B10F-7CC7-496A-9EA7-21CBE41AF14F}" destId="{E74AC6E0-4C54-47E9-93BF-97EBE3A5AC5C}" srcOrd="6" destOrd="0" presId="urn:microsoft.com/office/officeart/2005/8/layout/vList2"/>
    <dgm:cxn modelId="{F35607A2-833F-41A9-ACC4-0A5E5E31FC0F}" type="presParOf" srcId="{AB37B10F-7CC7-496A-9EA7-21CBE41AF14F}" destId="{D0780C2E-0B9B-47BC-B9B3-7623012B3A1B}" srcOrd="7" destOrd="0" presId="urn:microsoft.com/office/officeart/2005/8/layout/vList2"/>
    <dgm:cxn modelId="{1D948CD5-60A7-4ABE-B677-4B5CBD0C1D2E}" type="presParOf" srcId="{AB37B10F-7CC7-496A-9EA7-21CBE41AF14F}" destId="{499DA885-DC27-40FA-82C7-243FEF458C0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731A06-5712-494E-B83C-4BD15EA4ECD5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1F6A4D-3598-4AF1-B4D0-56762A683F1F}">
      <dgm:prSet custT="1"/>
      <dgm:spPr/>
      <dgm:t>
        <a:bodyPr/>
        <a:lstStyle/>
        <a:p>
          <a:pPr rtl="0"/>
          <a:r>
            <a:rPr lang="ru-RU" sz="2000" b="0" i="0" baseline="0" dirty="0" smtClean="0"/>
            <a:t>Проектирование события в соответствии </a:t>
          </a:r>
          <a:r>
            <a:rPr lang="ru-RU" sz="2000" b="0" i="1" baseline="0" dirty="0" smtClean="0"/>
            <a:t>культурным образцом</a:t>
          </a:r>
          <a:r>
            <a:rPr lang="ru-RU" sz="2000" b="0" i="0" baseline="0" dirty="0" smtClean="0"/>
            <a:t> (праздник, экспедиция, путешествие, карнавал, аукцион, презентация, интервьюирование, афиша, сценарий</a:t>
          </a:r>
          <a:r>
            <a:rPr lang="ru-RU" sz="2000" b="0" i="0" dirty="0" smtClean="0"/>
            <a:t> и пр.</a:t>
          </a:r>
          <a:r>
            <a:rPr lang="ru-RU" sz="2000" b="0" i="0" baseline="0" dirty="0" smtClean="0"/>
            <a:t>);</a:t>
          </a:r>
          <a:endParaRPr lang="ru-RU" sz="2000" dirty="0"/>
        </a:p>
      </dgm:t>
    </dgm:pt>
    <dgm:pt modelId="{F82A5BBE-1343-45EF-A46F-5DEDEF1151FC}" type="parTrans" cxnId="{B3699B30-3A0A-4514-BDEB-C82ADB7E7F0D}">
      <dgm:prSet/>
      <dgm:spPr/>
      <dgm:t>
        <a:bodyPr/>
        <a:lstStyle/>
        <a:p>
          <a:endParaRPr lang="ru-RU"/>
        </a:p>
      </dgm:t>
    </dgm:pt>
    <dgm:pt modelId="{6C25D984-5568-4C6C-A91F-7FE452B496DF}" type="sibTrans" cxnId="{B3699B30-3A0A-4514-BDEB-C82ADB7E7F0D}">
      <dgm:prSet/>
      <dgm:spPr/>
      <dgm:t>
        <a:bodyPr/>
        <a:lstStyle/>
        <a:p>
          <a:endParaRPr lang="ru-RU"/>
        </a:p>
      </dgm:t>
    </dgm:pt>
    <dgm:pt modelId="{7FB5D184-212A-4F2E-BC8D-DBE8CE348194}">
      <dgm:prSet/>
      <dgm:spPr/>
      <dgm:t>
        <a:bodyPr/>
        <a:lstStyle/>
        <a:p>
          <a:pPr rtl="0"/>
          <a:r>
            <a:rPr lang="ru-RU" b="0" i="1" baseline="0" dirty="0" smtClean="0"/>
            <a:t>Подготовка события </a:t>
          </a:r>
          <a:r>
            <a:rPr lang="ru-RU" b="0" i="0" baseline="0" dirty="0" smtClean="0"/>
            <a:t>в формате</a:t>
          </a:r>
          <a:r>
            <a:rPr lang="ru-RU" b="0" i="0" dirty="0" smtClean="0"/>
            <a:t> режимных моментов</a:t>
          </a:r>
          <a:r>
            <a:rPr lang="ru-RU" b="0" i="0" baseline="0" dirty="0" smtClean="0"/>
            <a:t>: творческие мастерские, организуется работа с информацией, </a:t>
          </a:r>
          <a:r>
            <a:rPr lang="ru-RU" b="1" i="0" baseline="0" dirty="0" smtClean="0"/>
            <a:t>готовятся презентационные материалы</a:t>
          </a:r>
          <a:r>
            <a:rPr lang="ru-RU" b="0" i="0" baseline="0" dirty="0" smtClean="0"/>
            <a:t>… </a:t>
          </a:r>
          <a:endParaRPr lang="ru-RU" dirty="0"/>
        </a:p>
      </dgm:t>
    </dgm:pt>
    <dgm:pt modelId="{532A88AB-9D74-4DDF-B06B-49D2CA9C1E42}" type="parTrans" cxnId="{F4640381-DC1C-44FA-A2D6-D403CA9171A3}">
      <dgm:prSet/>
      <dgm:spPr/>
      <dgm:t>
        <a:bodyPr/>
        <a:lstStyle/>
        <a:p>
          <a:endParaRPr lang="ru-RU"/>
        </a:p>
      </dgm:t>
    </dgm:pt>
    <dgm:pt modelId="{9EACD471-54F1-4D55-9E14-497BC38399B0}" type="sibTrans" cxnId="{F4640381-DC1C-44FA-A2D6-D403CA9171A3}">
      <dgm:prSet/>
      <dgm:spPr/>
      <dgm:t>
        <a:bodyPr/>
        <a:lstStyle/>
        <a:p>
          <a:endParaRPr lang="ru-RU"/>
        </a:p>
      </dgm:t>
    </dgm:pt>
    <dgm:pt modelId="{67F0C209-0C99-4A6C-B42B-6CE795936F21}">
      <dgm:prSet/>
      <dgm:spPr/>
      <dgm:t>
        <a:bodyPr/>
        <a:lstStyle/>
        <a:p>
          <a:pPr rtl="0"/>
          <a:r>
            <a:rPr lang="ru-RU" dirty="0" smtClean="0"/>
            <a:t>Проведение события</a:t>
          </a:r>
          <a:endParaRPr lang="ru-RU" dirty="0"/>
        </a:p>
      </dgm:t>
    </dgm:pt>
    <dgm:pt modelId="{46526975-3AC0-49E3-8215-E64F8AB3B7A9}" type="parTrans" cxnId="{AE613CA0-E418-4AF5-9D2A-285A675A3253}">
      <dgm:prSet/>
      <dgm:spPr/>
      <dgm:t>
        <a:bodyPr/>
        <a:lstStyle/>
        <a:p>
          <a:endParaRPr lang="ru-RU"/>
        </a:p>
      </dgm:t>
    </dgm:pt>
    <dgm:pt modelId="{1F8DEBCC-DBBA-4E17-86F8-633CC7E1BFC3}" type="sibTrans" cxnId="{AE613CA0-E418-4AF5-9D2A-285A675A3253}">
      <dgm:prSet/>
      <dgm:spPr/>
      <dgm:t>
        <a:bodyPr/>
        <a:lstStyle/>
        <a:p>
          <a:endParaRPr lang="ru-RU"/>
        </a:p>
      </dgm:t>
    </dgm:pt>
    <dgm:pt modelId="{14222D0D-EC80-48A4-9590-A6885879615E}" type="pres">
      <dgm:prSet presAssocID="{C8731A06-5712-494E-B83C-4BD15EA4ECD5}" presName="Name0" presStyleCnt="0">
        <dgm:presLayoutVars>
          <dgm:dir/>
          <dgm:resizeHandles val="exact"/>
        </dgm:presLayoutVars>
      </dgm:prSet>
      <dgm:spPr/>
    </dgm:pt>
    <dgm:pt modelId="{B9DC22B3-8F3F-44A5-A804-14486C22178D}" type="pres">
      <dgm:prSet presAssocID="{C8731A06-5712-494E-B83C-4BD15EA4ECD5}" presName="arrow" presStyleLbl="bgShp" presStyleIdx="0" presStyleCnt="1"/>
      <dgm:spPr/>
    </dgm:pt>
    <dgm:pt modelId="{18E6D98F-6E53-409C-A252-20753B9BB3F8}" type="pres">
      <dgm:prSet presAssocID="{C8731A06-5712-494E-B83C-4BD15EA4ECD5}" presName="points" presStyleCnt="0"/>
      <dgm:spPr/>
    </dgm:pt>
    <dgm:pt modelId="{1766372C-4839-4408-90FB-F6A413B8D594}" type="pres">
      <dgm:prSet presAssocID="{611F6A4D-3598-4AF1-B4D0-56762A683F1F}" presName="compositeA" presStyleCnt="0"/>
      <dgm:spPr/>
    </dgm:pt>
    <dgm:pt modelId="{F13E629D-D5CA-4AFC-AD11-5BF34A7E7776}" type="pres">
      <dgm:prSet presAssocID="{611F6A4D-3598-4AF1-B4D0-56762A683F1F}" presName="textA" presStyleLbl="revTx" presStyleIdx="0" presStyleCnt="3" custScaleX="201579">
        <dgm:presLayoutVars>
          <dgm:bulletEnabled val="1"/>
        </dgm:presLayoutVars>
      </dgm:prSet>
      <dgm:spPr/>
    </dgm:pt>
    <dgm:pt modelId="{81925E2C-A1C4-48BE-AD7C-6A9C5C7A846E}" type="pres">
      <dgm:prSet presAssocID="{611F6A4D-3598-4AF1-B4D0-56762A683F1F}" presName="circleA" presStyleLbl="node1" presStyleIdx="0" presStyleCnt="3"/>
      <dgm:spPr/>
    </dgm:pt>
    <dgm:pt modelId="{70CA25F1-7C46-41ED-BC57-F7278EFED422}" type="pres">
      <dgm:prSet presAssocID="{611F6A4D-3598-4AF1-B4D0-56762A683F1F}" presName="spaceA" presStyleCnt="0"/>
      <dgm:spPr/>
    </dgm:pt>
    <dgm:pt modelId="{8F3716CD-8D63-4665-B9B3-E1756E772522}" type="pres">
      <dgm:prSet presAssocID="{6C25D984-5568-4C6C-A91F-7FE452B496DF}" presName="space" presStyleCnt="0"/>
      <dgm:spPr/>
    </dgm:pt>
    <dgm:pt modelId="{A435F618-44A1-46C4-B165-8F05356B2267}" type="pres">
      <dgm:prSet presAssocID="{7FB5D184-212A-4F2E-BC8D-DBE8CE348194}" presName="compositeB" presStyleCnt="0"/>
      <dgm:spPr/>
    </dgm:pt>
    <dgm:pt modelId="{1DD0A6F5-3946-4C8C-AC46-59D4E4D9AB87}" type="pres">
      <dgm:prSet presAssocID="{7FB5D184-212A-4F2E-BC8D-DBE8CE348194}" presName="textB" presStyleLbl="revTx" presStyleIdx="1" presStyleCnt="3" custScaleX="197134">
        <dgm:presLayoutVars>
          <dgm:bulletEnabled val="1"/>
        </dgm:presLayoutVars>
      </dgm:prSet>
      <dgm:spPr/>
    </dgm:pt>
    <dgm:pt modelId="{A533D9B4-E003-4949-A9E1-01A0C3B7A2D8}" type="pres">
      <dgm:prSet presAssocID="{7FB5D184-212A-4F2E-BC8D-DBE8CE348194}" presName="circleB" presStyleLbl="node1" presStyleIdx="1" presStyleCnt="3"/>
      <dgm:spPr/>
    </dgm:pt>
    <dgm:pt modelId="{21208143-3E41-4226-8202-C833CFE2B748}" type="pres">
      <dgm:prSet presAssocID="{7FB5D184-212A-4F2E-BC8D-DBE8CE348194}" presName="spaceB" presStyleCnt="0"/>
      <dgm:spPr/>
    </dgm:pt>
    <dgm:pt modelId="{ACB68A8E-91BA-4853-826D-4F28F8A50233}" type="pres">
      <dgm:prSet presAssocID="{9EACD471-54F1-4D55-9E14-497BC38399B0}" presName="space" presStyleCnt="0"/>
      <dgm:spPr/>
    </dgm:pt>
    <dgm:pt modelId="{88E1A8B8-8B7A-45CA-A869-1D22EE88CF00}" type="pres">
      <dgm:prSet presAssocID="{67F0C209-0C99-4A6C-B42B-6CE795936F21}" presName="compositeA" presStyleCnt="0"/>
      <dgm:spPr/>
    </dgm:pt>
    <dgm:pt modelId="{BBDA0EE5-6812-4A10-8D3F-AD4535055EC5}" type="pres">
      <dgm:prSet presAssocID="{67F0C209-0C99-4A6C-B42B-6CE795936F21}" presName="textA" presStyleLbl="revTx" presStyleIdx="2" presStyleCnt="3">
        <dgm:presLayoutVars>
          <dgm:bulletEnabled val="1"/>
        </dgm:presLayoutVars>
      </dgm:prSet>
      <dgm:spPr/>
    </dgm:pt>
    <dgm:pt modelId="{A47B8CB0-58DC-43E2-802A-9B067D92AF0C}" type="pres">
      <dgm:prSet presAssocID="{67F0C209-0C99-4A6C-B42B-6CE795936F21}" presName="circleA" presStyleLbl="node1" presStyleIdx="2" presStyleCnt="3"/>
      <dgm:spPr/>
    </dgm:pt>
    <dgm:pt modelId="{F5134516-C07E-4160-A4AE-37AB188AD441}" type="pres">
      <dgm:prSet presAssocID="{67F0C209-0C99-4A6C-B42B-6CE795936F21}" presName="spaceA" presStyleCnt="0"/>
      <dgm:spPr/>
    </dgm:pt>
  </dgm:ptLst>
  <dgm:cxnLst>
    <dgm:cxn modelId="{FA6D63B6-73D2-4C0C-A815-BD41BCD2AEDE}" type="presOf" srcId="{7FB5D184-212A-4F2E-BC8D-DBE8CE348194}" destId="{1DD0A6F5-3946-4C8C-AC46-59D4E4D9AB87}" srcOrd="0" destOrd="0" presId="urn:microsoft.com/office/officeart/2005/8/layout/hProcess11"/>
    <dgm:cxn modelId="{EF47BC55-71D6-4070-BC16-F9FFF88A5D84}" type="presOf" srcId="{611F6A4D-3598-4AF1-B4D0-56762A683F1F}" destId="{F13E629D-D5CA-4AFC-AD11-5BF34A7E7776}" srcOrd="0" destOrd="0" presId="urn:microsoft.com/office/officeart/2005/8/layout/hProcess11"/>
    <dgm:cxn modelId="{B3699B30-3A0A-4514-BDEB-C82ADB7E7F0D}" srcId="{C8731A06-5712-494E-B83C-4BD15EA4ECD5}" destId="{611F6A4D-3598-4AF1-B4D0-56762A683F1F}" srcOrd="0" destOrd="0" parTransId="{F82A5BBE-1343-45EF-A46F-5DEDEF1151FC}" sibTransId="{6C25D984-5568-4C6C-A91F-7FE452B496DF}"/>
    <dgm:cxn modelId="{2081260B-312D-4ACF-B07F-356964433F44}" type="presOf" srcId="{67F0C209-0C99-4A6C-B42B-6CE795936F21}" destId="{BBDA0EE5-6812-4A10-8D3F-AD4535055EC5}" srcOrd="0" destOrd="0" presId="urn:microsoft.com/office/officeart/2005/8/layout/hProcess11"/>
    <dgm:cxn modelId="{0D74713E-65EB-4420-92E4-F87DCB9EC71E}" type="presOf" srcId="{C8731A06-5712-494E-B83C-4BD15EA4ECD5}" destId="{14222D0D-EC80-48A4-9590-A6885879615E}" srcOrd="0" destOrd="0" presId="urn:microsoft.com/office/officeart/2005/8/layout/hProcess11"/>
    <dgm:cxn modelId="{AE613CA0-E418-4AF5-9D2A-285A675A3253}" srcId="{C8731A06-5712-494E-B83C-4BD15EA4ECD5}" destId="{67F0C209-0C99-4A6C-B42B-6CE795936F21}" srcOrd="2" destOrd="0" parTransId="{46526975-3AC0-49E3-8215-E64F8AB3B7A9}" sibTransId="{1F8DEBCC-DBBA-4E17-86F8-633CC7E1BFC3}"/>
    <dgm:cxn modelId="{F4640381-DC1C-44FA-A2D6-D403CA9171A3}" srcId="{C8731A06-5712-494E-B83C-4BD15EA4ECD5}" destId="{7FB5D184-212A-4F2E-BC8D-DBE8CE348194}" srcOrd="1" destOrd="0" parTransId="{532A88AB-9D74-4DDF-B06B-49D2CA9C1E42}" sibTransId="{9EACD471-54F1-4D55-9E14-497BC38399B0}"/>
    <dgm:cxn modelId="{659FCEC1-72EE-4FCE-9F39-72A60C5A8502}" type="presParOf" srcId="{14222D0D-EC80-48A4-9590-A6885879615E}" destId="{B9DC22B3-8F3F-44A5-A804-14486C22178D}" srcOrd="0" destOrd="0" presId="urn:microsoft.com/office/officeart/2005/8/layout/hProcess11"/>
    <dgm:cxn modelId="{4DE77EBA-8EEF-4FB0-93AB-467E55EEFD00}" type="presParOf" srcId="{14222D0D-EC80-48A4-9590-A6885879615E}" destId="{18E6D98F-6E53-409C-A252-20753B9BB3F8}" srcOrd="1" destOrd="0" presId="urn:microsoft.com/office/officeart/2005/8/layout/hProcess11"/>
    <dgm:cxn modelId="{7B65EB7C-C5F3-47A5-BFFC-411521F34BC4}" type="presParOf" srcId="{18E6D98F-6E53-409C-A252-20753B9BB3F8}" destId="{1766372C-4839-4408-90FB-F6A413B8D594}" srcOrd="0" destOrd="0" presId="urn:microsoft.com/office/officeart/2005/8/layout/hProcess11"/>
    <dgm:cxn modelId="{1650E4DD-DD4E-45A8-8DAC-45A570803B66}" type="presParOf" srcId="{1766372C-4839-4408-90FB-F6A413B8D594}" destId="{F13E629D-D5CA-4AFC-AD11-5BF34A7E7776}" srcOrd="0" destOrd="0" presId="urn:microsoft.com/office/officeart/2005/8/layout/hProcess11"/>
    <dgm:cxn modelId="{CA88F964-1618-41D4-890E-49E3138A13CD}" type="presParOf" srcId="{1766372C-4839-4408-90FB-F6A413B8D594}" destId="{81925E2C-A1C4-48BE-AD7C-6A9C5C7A846E}" srcOrd="1" destOrd="0" presId="urn:microsoft.com/office/officeart/2005/8/layout/hProcess11"/>
    <dgm:cxn modelId="{33C854C2-D8C3-441D-A095-392EA49ABF24}" type="presParOf" srcId="{1766372C-4839-4408-90FB-F6A413B8D594}" destId="{70CA25F1-7C46-41ED-BC57-F7278EFED422}" srcOrd="2" destOrd="0" presId="urn:microsoft.com/office/officeart/2005/8/layout/hProcess11"/>
    <dgm:cxn modelId="{474361EC-BACA-4913-B778-2713D5FF333A}" type="presParOf" srcId="{18E6D98F-6E53-409C-A252-20753B9BB3F8}" destId="{8F3716CD-8D63-4665-B9B3-E1756E772522}" srcOrd="1" destOrd="0" presId="urn:microsoft.com/office/officeart/2005/8/layout/hProcess11"/>
    <dgm:cxn modelId="{03D773B0-2845-459F-8F45-FF5E7F1BA6F2}" type="presParOf" srcId="{18E6D98F-6E53-409C-A252-20753B9BB3F8}" destId="{A435F618-44A1-46C4-B165-8F05356B2267}" srcOrd="2" destOrd="0" presId="urn:microsoft.com/office/officeart/2005/8/layout/hProcess11"/>
    <dgm:cxn modelId="{58B67F85-E141-4151-9D50-B14F9A548250}" type="presParOf" srcId="{A435F618-44A1-46C4-B165-8F05356B2267}" destId="{1DD0A6F5-3946-4C8C-AC46-59D4E4D9AB87}" srcOrd="0" destOrd="0" presId="urn:microsoft.com/office/officeart/2005/8/layout/hProcess11"/>
    <dgm:cxn modelId="{320B00B1-E753-4CEF-9EFF-5C1C2E20B13A}" type="presParOf" srcId="{A435F618-44A1-46C4-B165-8F05356B2267}" destId="{A533D9B4-E003-4949-A9E1-01A0C3B7A2D8}" srcOrd="1" destOrd="0" presId="urn:microsoft.com/office/officeart/2005/8/layout/hProcess11"/>
    <dgm:cxn modelId="{FB80AA98-CFE8-4E9C-8A60-37F1E752B701}" type="presParOf" srcId="{A435F618-44A1-46C4-B165-8F05356B2267}" destId="{21208143-3E41-4226-8202-C833CFE2B748}" srcOrd="2" destOrd="0" presId="urn:microsoft.com/office/officeart/2005/8/layout/hProcess11"/>
    <dgm:cxn modelId="{1C269185-F9FB-458A-8069-735916A3CB92}" type="presParOf" srcId="{18E6D98F-6E53-409C-A252-20753B9BB3F8}" destId="{ACB68A8E-91BA-4853-826D-4F28F8A50233}" srcOrd="3" destOrd="0" presId="urn:microsoft.com/office/officeart/2005/8/layout/hProcess11"/>
    <dgm:cxn modelId="{0A070ECE-BE94-4607-8049-6BAD1AC4A01B}" type="presParOf" srcId="{18E6D98F-6E53-409C-A252-20753B9BB3F8}" destId="{88E1A8B8-8B7A-45CA-A869-1D22EE88CF00}" srcOrd="4" destOrd="0" presId="urn:microsoft.com/office/officeart/2005/8/layout/hProcess11"/>
    <dgm:cxn modelId="{F75E9D71-9E8E-480B-89A8-A1BADCDB6E04}" type="presParOf" srcId="{88E1A8B8-8B7A-45CA-A869-1D22EE88CF00}" destId="{BBDA0EE5-6812-4A10-8D3F-AD4535055EC5}" srcOrd="0" destOrd="0" presId="urn:microsoft.com/office/officeart/2005/8/layout/hProcess11"/>
    <dgm:cxn modelId="{A6C0F451-313C-4E46-818B-5F1490719925}" type="presParOf" srcId="{88E1A8B8-8B7A-45CA-A869-1D22EE88CF00}" destId="{A47B8CB0-58DC-43E2-802A-9B067D92AF0C}" srcOrd="1" destOrd="0" presId="urn:microsoft.com/office/officeart/2005/8/layout/hProcess11"/>
    <dgm:cxn modelId="{C7738C8A-C08C-4B5D-BA8E-59AEA7E659E8}" type="presParOf" srcId="{88E1A8B8-8B7A-45CA-A869-1D22EE88CF00}" destId="{F5134516-C07E-4160-A4AE-37AB188AD44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6E6EBA-8021-4F22-9C5A-65B62903ACFC}">
      <dsp:nvSpPr>
        <dsp:cNvPr id="0" name=""/>
        <dsp:cNvSpPr/>
      </dsp:nvSpPr>
      <dsp:spPr>
        <a:xfrm>
          <a:off x="0" y="0"/>
          <a:ext cx="9710026" cy="20168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1" kern="1200" baseline="0" dirty="0" smtClean="0"/>
            <a:t>Е.Н. Иванова </a:t>
          </a:r>
          <a:r>
            <a:rPr lang="ru-RU" sz="2000" b="0" i="0" kern="1200" baseline="0" dirty="0" smtClean="0"/>
            <a:t>рассматривает </a:t>
          </a:r>
          <a:r>
            <a:rPr lang="ru-RU" sz="2000" b="0" i="0" u="sng" kern="1200" baseline="0" dirty="0" smtClean="0"/>
            <a:t>образовательное событие </a:t>
          </a:r>
          <a:r>
            <a:rPr lang="ru-RU" sz="2000" b="0" i="0" kern="1200" baseline="0" dirty="0" smtClean="0"/>
            <a:t>как технологию индивидуализации образовательного процесса, сущность которого заключается в том, что организуются </a:t>
          </a:r>
          <a:r>
            <a:rPr lang="ru-RU" sz="2000" b="1" i="0" kern="1200" baseline="0" dirty="0" smtClean="0"/>
            <a:t>специальные условия для детского действия</a:t>
          </a:r>
          <a:r>
            <a:rPr lang="ru-RU" sz="2000" b="0" i="0" kern="1200" baseline="0" dirty="0" smtClean="0"/>
            <a:t>, в результате которого </a:t>
          </a:r>
          <a:r>
            <a:rPr lang="ru-RU" sz="2000" b="1" i="0" kern="1200" baseline="0" dirty="0" smtClean="0"/>
            <a:t>ребенком создается определенный продукт, </a:t>
          </a:r>
          <a:r>
            <a:rPr lang="ru-RU" sz="2000" b="0" i="0" kern="1200" baseline="0" dirty="0" smtClean="0"/>
            <a:t>а усиление этого действия происходит через рефлексию.</a:t>
          </a:r>
          <a:endParaRPr lang="ru-RU" sz="2000" kern="1200" dirty="0"/>
        </a:p>
      </dsp:txBody>
      <dsp:txXfrm>
        <a:off x="59071" y="59071"/>
        <a:ext cx="7625473" cy="1898689"/>
      </dsp:txXfrm>
    </dsp:sp>
    <dsp:sp modelId="{33B73081-99A5-4CC6-8BE8-DB9E511940A8}">
      <dsp:nvSpPr>
        <dsp:cNvPr id="0" name=""/>
        <dsp:cNvSpPr/>
      </dsp:nvSpPr>
      <dsp:spPr>
        <a:xfrm>
          <a:off x="1713533" y="2465016"/>
          <a:ext cx="9710026" cy="20168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baseline="0" smtClean="0"/>
            <a:t>При этом любой из участников образовательного события – это субъект действия, а не зритель: у каждого – свои смыслы, своядеятельность, свои переживания</a:t>
          </a:r>
          <a:endParaRPr lang="ru-RU" sz="2000" kern="1200"/>
        </a:p>
      </dsp:txBody>
      <dsp:txXfrm>
        <a:off x="1772604" y="2524087"/>
        <a:ext cx="6567409" cy="1898689"/>
      </dsp:txXfrm>
    </dsp:sp>
    <dsp:sp modelId="{5FB43A0A-69FF-4A89-BB6C-33A82BE85E2D}">
      <dsp:nvSpPr>
        <dsp:cNvPr id="0" name=""/>
        <dsp:cNvSpPr/>
      </dsp:nvSpPr>
      <dsp:spPr>
        <a:xfrm>
          <a:off x="8399085" y="1585453"/>
          <a:ext cx="1310940" cy="131094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694046" y="1585453"/>
        <a:ext cx="721018" cy="986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08B3D-E223-4775-8EF3-6548BF71EEA1}">
      <dsp:nvSpPr>
        <dsp:cNvPr id="0" name=""/>
        <dsp:cNvSpPr/>
      </dsp:nvSpPr>
      <dsp:spPr>
        <a:xfrm>
          <a:off x="0" y="10821"/>
          <a:ext cx="11230378" cy="12191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Образовательное событие — это возможность максимального раскрытия детского творческого потенциала детей на основе проявлений субкультуры. </a:t>
          </a:r>
          <a:endParaRPr lang="ru-RU" sz="2200" kern="1200" dirty="0"/>
        </a:p>
      </dsp:txBody>
      <dsp:txXfrm>
        <a:off x="59515" y="70336"/>
        <a:ext cx="11111348" cy="1100146"/>
      </dsp:txXfrm>
    </dsp:sp>
    <dsp:sp modelId="{E7CD1CCC-ABEE-4F7E-991A-DCA4997F2FCA}">
      <dsp:nvSpPr>
        <dsp:cNvPr id="0" name=""/>
        <dsp:cNvSpPr/>
      </dsp:nvSpPr>
      <dsp:spPr>
        <a:xfrm>
          <a:off x="0" y="1284718"/>
          <a:ext cx="11230378" cy="12191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Это деятельность, направленная на решение интересной для дошкольников проблемы, а результат этой деятельности носит практический характер и значим для самих участников.</a:t>
          </a:r>
          <a:endParaRPr lang="ru-RU" sz="2200" kern="1200" dirty="0"/>
        </a:p>
      </dsp:txBody>
      <dsp:txXfrm>
        <a:off x="59515" y="1344233"/>
        <a:ext cx="11111348" cy="1100146"/>
      </dsp:txXfrm>
    </dsp:sp>
    <dsp:sp modelId="{DC674D09-6B8E-471C-BA38-3A152B443375}">
      <dsp:nvSpPr>
        <dsp:cNvPr id="0" name=""/>
        <dsp:cNvSpPr/>
      </dsp:nvSpPr>
      <dsp:spPr>
        <a:xfrm>
          <a:off x="0" y="2558614"/>
          <a:ext cx="11230378" cy="12191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ФГОС ДО: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образования.</a:t>
          </a:r>
          <a:endParaRPr lang="ru-RU" sz="2200" kern="1200" dirty="0"/>
        </a:p>
      </dsp:txBody>
      <dsp:txXfrm>
        <a:off x="59515" y="2618129"/>
        <a:ext cx="11111348" cy="1100146"/>
      </dsp:txXfrm>
    </dsp:sp>
    <dsp:sp modelId="{E74AC6E0-4C54-47E9-93BF-97EBE3A5AC5C}">
      <dsp:nvSpPr>
        <dsp:cNvPr id="0" name=""/>
        <dsp:cNvSpPr/>
      </dsp:nvSpPr>
      <dsp:spPr>
        <a:xfrm>
          <a:off x="0" y="3832511"/>
          <a:ext cx="11230378" cy="12191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Необязательность участия всей группы детей. </a:t>
          </a:r>
          <a:endParaRPr lang="ru-RU" sz="2200" kern="1200" dirty="0"/>
        </a:p>
      </dsp:txBody>
      <dsp:txXfrm>
        <a:off x="59515" y="3892026"/>
        <a:ext cx="11111348" cy="1100146"/>
      </dsp:txXfrm>
    </dsp:sp>
    <dsp:sp modelId="{499DA885-DC27-40FA-82C7-243FEF458C02}">
      <dsp:nvSpPr>
        <dsp:cNvPr id="0" name=""/>
        <dsp:cNvSpPr/>
      </dsp:nvSpPr>
      <dsp:spPr>
        <a:xfrm>
          <a:off x="0" y="5106407"/>
          <a:ext cx="11230378" cy="12191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Тема образовательного события ≠ тема рабочей программы (планирования)</a:t>
          </a:r>
          <a:endParaRPr lang="ru-RU" sz="2200" kern="1200" dirty="0"/>
        </a:p>
      </dsp:txBody>
      <dsp:txXfrm>
        <a:off x="59515" y="5165922"/>
        <a:ext cx="11111348" cy="11001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C22B3-8F3F-44A5-A804-14486C22178D}">
      <dsp:nvSpPr>
        <dsp:cNvPr id="0" name=""/>
        <dsp:cNvSpPr/>
      </dsp:nvSpPr>
      <dsp:spPr>
        <a:xfrm>
          <a:off x="0" y="1591828"/>
          <a:ext cx="11590986" cy="2122438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3E629D-D5CA-4AFC-AD11-5BF34A7E7776}">
      <dsp:nvSpPr>
        <dsp:cNvPr id="0" name=""/>
        <dsp:cNvSpPr/>
      </dsp:nvSpPr>
      <dsp:spPr>
        <a:xfrm>
          <a:off x="1095" y="0"/>
          <a:ext cx="4132797" cy="2122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baseline="0" dirty="0" smtClean="0"/>
            <a:t>Проектирование события в соответствии </a:t>
          </a:r>
          <a:r>
            <a:rPr lang="ru-RU" sz="2000" b="0" i="1" kern="1200" baseline="0" dirty="0" smtClean="0"/>
            <a:t>культурным образцом</a:t>
          </a:r>
          <a:r>
            <a:rPr lang="ru-RU" sz="2000" b="0" i="0" kern="1200" baseline="0" dirty="0" smtClean="0"/>
            <a:t> (праздник, экспедиция, путешествие, карнавал, аукцион, презентация, интервьюирование, афиша, сценарий</a:t>
          </a:r>
          <a:r>
            <a:rPr lang="ru-RU" sz="2000" b="0" i="0" kern="1200" dirty="0" smtClean="0"/>
            <a:t> и пр.</a:t>
          </a:r>
          <a:r>
            <a:rPr lang="ru-RU" sz="2000" b="0" i="0" kern="1200" baseline="0" dirty="0" smtClean="0"/>
            <a:t>);</a:t>
          </a:r>
          <a:endParaRPr lang="ru-RU" sz="2000" kern="1200" dirty="0"/>
        </a:p>
      </dsp:txBody>
      <dsp:txXfrm>
        <a:off x="1095" y="0"/>
        <a:ext cx="4132797" cy="2122438"/>
      </dsp:txXfrm>
    </dsp:sp>
    <dsp:sp modelId="{81925E2C-A1C4-48BE-AD7C-6A9C5C7A846E}">
      <dsp:nvSpPr>
        <dsp:cNvPr id="0" name=""/>
        <dsp:cNvSpPr/>
      </dsp:nvSpPr>
      <dsp:spPr>
        <a:xfrm>
          <a:off x="1802189" y="2387743"/>
          <a:ext cx="530609" cy="5306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D0A6F5-3946-4C8C-AC46-59D4E4D9AB87}">
      <dsp:nvSpPr>
        <dsp:cNvPr id="0" name=""/>
        <dsp:cNvSpPr/>
      </dsp:nvSpPr>
      <dsp:spPr>
        <a:xfrm>
          <a:off x="4236403" y="3183657"/>
          <a:ext cx="4041665" cy="2122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1" kern="1200" baseline="0" dirty="0" smtClean="0"/>
            <a:t>Подготовка события </a:t>
          </a:r>
          <a:r>
            <a:rPr lang="ru-RU" sz="2100" b="0" i="0" kern="1200" baseline="0" dirty="0" smtClean="0"/>
            <a:t>в формате</a:t>
          </a:r>
          <a:r>
            <a:rPr lang="ru-RU" sz="2100" b="0" i="0" kern="1200" dirty="0" smtClean="0"/>
            <a:t> режимных моментов</a:t>
          </a:r>
          <a:r>
            <a:rPr lang="ru-RU" sz="2100" b="0" i="0" kern="1200" baseline="0" dirty="0" smtClean="0"/>
            <a:t>: творческие мастерские, организуется работа с информацией, </a:t>
          </a:r>
          <a:r>
            <a:rPr lang="ru-RU" sz="2100" b="1" i="0" kern="1200" baseline="0" dirty="0" smtClean="0"/>
            <a:t>готовятся презентационные материалы</a:t>
          </a:r>
          <a:r>
            <a:rPr lang="ru-RU" sz="2100" b="0" i="0" kern="1200" baseline="0" dirty="0" smtClean="0"/>
            <a:t>… </a:t>
          </a:r>
          <a:endParaRPr lang="ru-RU" sz="2100" kern="1200" dirty="0"/>
        </a:p>
      </dsp:txBody>
      <dsp:txXfrm>
        <a:off x="4236403" y="3183657"/>
        <a:ext cx="4041665" cy="2122438"/>
      </dsp:txXfrm>
    </dsp:sp>
    <dsp:sp modelId="{A533D9B4-E003-4949-A9E1-01A0C3B7A2D8}">
      <dsp:nvSpPr>
        <dsp:cNvPr id="0" name=""/>
        <dsp:cNvSpPr/>
      </dsp:nvSpPr>
      <dsp:spPr>
        <a:xfrm>
          <a:off x="5991931" y="2387743"/>
          <a:ext cx="530609" cy="5306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A0EE5-6812-4A10-8D3F-AD4535055EC5}">
      <dsp:nvSpPr>
        <dsp:cNvPr id="0" name=""/>
        <dsp:cNvSpPr/>
      </dsp:nvSpPr>
      <dsp:spPr>
        <a:xfrm>
          <a:off x="8380579" y="0"/>
          <a:ext cx="2050212" cy="21224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Проведение события</a:t>
          </a:r>
          <a:endParaRPr lang="ru-RU" sz="2100" kern="1200" dirty="0"/>
        </a:p>
      </dsp:txBody>
      <dsp:txXfrm>
        <a:off x="8380579" y="0"/>
        <a:ext cx="2050212" cy="2122438"/>
      </dsp:txXfrm>
    </dsp:sp>
    <dsp:sp modelId="{A47B8CB0-58DC-43E2-802A-9B067D92AF0C}">
      <dsp:nvSpPr>
        <dsp:cNvPr id="0" name=""/>
        <dsp:cNvSpPr/>
      </dsp:nvSpPr>
      <dsp:spPr>
        <a:xfrm>
          <a:off x="9140380" y="2387743"/>
          <a:ext cx="530609" cy="5306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28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91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142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26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3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59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97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4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695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82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99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A11D4-1275-4458-BBE2-5CCF511466EF}" type="datetimeFigureOut">
              <a:rPr lang="ru-RU" smtClean="0"/>
              <a:t>03.11.2019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9F0AB-BFF1-47FE-AB3A-094B080677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88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Обновление форматов режимных моментов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526" y="4172754"/>
            <a:ext cx="8916473" cy="2279561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Образовательное событие как формат утреннего приема, подготовки к дневному сну и вечернего времени в детском саду </a:t>
            </a:r>
          </a:p>
          <a:p>
            <a:endParaRPr lang="ru-RU" dirty="0" smtClean="0"/>
          </a:p>
          <a:p>
            <a:r>
              <a:rPr lang="ru-RU" dirty="0" smtClean="0"/>
              <a:t>2-й год ОЭР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07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Основа формата режимных моментов – образовательное событие по интересам детей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717303"/>
              </p:ext>
            </p:extLst>
          </p:nvPr>
        </p:nvGraphicFramePr>
        <p:xfrm>
          <a:off x="515155" y="2009104"/>
          <a:ext cx="11423560" cy="4481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66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282647"/>
              </p:ext>
            </p:extLst>
          </p:nvPr>
        </p:nvGraphicFramePr>
        <p:xfrm>
          <a:off x="605307" y="283335"/>
          <a:ext cx="11230378" cy="6336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999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3340" y="365125"/>
            <a:ext cx="10220459" cy="66518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образовательному событию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63276"/>
              </p:ext>
            </p:extLst>
          </p:nvPr>
        </p:nvGraphicFramePr>
        <p:xfrm>
          <a:off x="321972" y="1210615"/>
          <a:ext cx="11590986" cy="530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067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проектирования события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Поиск отправной точки: интерес к герою (героям) мультфильма, интерес к собранию персонажей, интерес к событию, интерес к детскому фольклору…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Согласование интересов детей на определенный отрезок времени (карта детских интересов), выбор одного из интересов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неделю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Поиск культурного образца, который будет соответствовать детскому интересу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Поиск способов создания культурного образца (для того, чтобы подготовить презентацию героя недели необходимо… для того, чтобы взять интервью о …, необходимо…)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Определение образовательных задач, которые могут быть решены в процессе подготовки к событию…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4557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335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Обновление форматов режимных моментов</vt:lpstr>
      <vt:lpstr>Основа формата режимных моментов – образовательное событие по интересам детей</vt:lpstr>
      <vt:lpstr>Презентация PowerPoint</vt:lpstr>
      <vt:lpstr>Требования к образовательному событию</vt:lpstr>
      <vt:lpstr>Алгоритм проектирования события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OLGA</cp:lastModifiedBy>
  <cp:revision>10</cp:revision>
  <dcterms:created xsi:type="dcterms:W3CDTF">2019-11-03T16:49:21Z</dcterms:created>
  <dcterms:modified xsi:type="dcterms:W3CDTF">2019-11-03T17:43:00Z</dcterms:modified>
</cp:coreProperties>
</file>