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0" r:id="rId16"/>
    <p:sldId id="273" r:id="rId17"/>
    <p:sldId id="271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4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97C66-1E74-4D8F-AA20-486346CA22E0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2ECD4-E194-49C4-B97F-7E185932C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8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2ECD4-E194-49C4-B97F-7E185932C1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586114"/>
            <a:ext cx="7632848" cy="2083246"/>
          </a:xfrm>
        </p:spPr>
        <p:txBody>
          <a:bodyPr>
            <a:noAutofit/>
          </a:bodyPr>
          <a:lstStyle/>
          <a:p>
            <a:pPr algn="l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среда-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равные возможности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лена\Desktop\e8436489e3207b32cdcef33c8457cf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" y="476672"/>
            <a:ext cx="7244006" cy="410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для обучения инвалидов и лиц с ограниченными возможностями </a:t>
            </a: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 </a:t>
            </a:r>
            <a:r>
              <a:rPr lang="ru-RU" sz="27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в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№8»  в 2014 году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151216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оборудованные учебные помещения- </a:t>
            </a:r>
          </a:p>
          <a:p>
            <a:r>
              <a:rPr lang="ru-RU" sz="6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  <a:endParaRPr lang="ru-RU" sz="6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700808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 оборудование сенсорной комнаты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Елена\Desktop\библиотека\доступная среда\Приложение 5\7.Фотографии объекта после его доадаптации\IMG_20201226_142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70148"/>
            <a:ext cx="2016224" cy="2677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Елена\Desktop\библиотека\доступная среда\Приложение 5\7.Фотографии объекта после его доадаптации\IMG_20201228_15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70147"/>
            <a:ext cx="2025963" cy="2677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312368" cy="2495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1196752"/>
            <a:ext cx="3708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песочница,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пол,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стол-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 в 2020году по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программе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5512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85225" cy="1700213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Елена\Desktop\библиотека\доступная среда\Приложение 5\6.Фотографии объекта до начала реализации программы\IMG-20181025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" y="26064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47" y="260903"/>
            <a:ext cx="2951988" cy="221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2956577" cy="2217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59882" y="2348881"/>
            <a:ext cx="32123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Сухой бассейн,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потолок «Звездное небо,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пузырьковая колонна с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фибро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нитями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 в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году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программе 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</a:p>
        </p:txBody>
      </p:sp>
    </p:spTree>
    <p:extLst>
      <p:ext uri="{BB962C8B-B14F-4D97-AF65-F5344CB8AC3E}">
        <p14:creationId xmlns:p14="http://schemas.microsoft.com/office/powerpoint/2010/main" val="24446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85225" cy="1700213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Елена\Desktop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7513"/>
            <a:ext cx="338403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116632"/>
            <a:ext cx="3384036" cy="253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6" y="3708423"/>
            <a:ext cx="3240359" cy="231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08423"/>
            <a:ext cx="3384036" cy="2316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2551837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оборудование сенсорной комнаты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БЛОК И ПИЩЕБЛОК</a:t>
            </a: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5616624" cy="396044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блок состоит из медицинского кабинета и изолятора. Оборудование: письменный стол, стулья, шкаф для хранения медикаментов, манипуляционный столик со средствами для оказания неотложной помощи и с набором прививочного инструментария, весы медицинские, ростомер, термометр медицинский, лотки, шпатели, кварцевая лампа, кушетка для осмотра детей, холодильник и др.</a:t>
            </a:r>
          </a:p>
          <a:p>
            <a:pPr algn="l"/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 оборудован моечными ваннами, стеллажами для посуды, раковиной для мытья рук, контрольными весами, электроплитой с духовым (жарочным) шкафом, разделочными столами, шкафом для хлеба, шкафом для посуды, морозильной камерой, холодильником, </a:t>
            </a:r>
            <a:r>
              <a:rPr lang="ru-RU" sz="7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электромясорубкой</a:t>
            </a:r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овощечисткой, овощерезкой, протирочной машиной. Имеется кладовая для хранения продуктов питания.</a:t>
            </a:r>
          </a:p>
        </p:txBody>
      </p:sp>
      <p:pic>
        <p:nvPicPr>
          <p:cNvPr id="4098" name="Picture 2" descr="C:\Users\Елена\Desktop\IMG-20210423-WA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24744"/>
            <a:ext cx="1740084" cy="245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IMG-20210423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74039"/>
            <a:ext cx="1740084" cy="2476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630616" cy="1008111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риспособленные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для проведения практических занятий</a:t>
            </a: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1403870"/>
            <a:ext cx="4608512" cy="339328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комнаты используются для занятий игровой деятельности, </a:t>
            </a:r>
            <a:r>
              <a:rPr lang="ru-RU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и коррекционной </a:t>
            </a:r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оздоровительных мероприятий. Группы оснащены необходимым оборудованием, игровыми материалами: мягкой мебелью, центрами развития сюжетно-ролевых игр, дидактическими и настольно-печатными играми, уголками ПДД, уголками </a:t>
            </a:r>
            <a:r>
              <a:rPr lang="ru-RU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природы, </a:t>
            </a:r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исследовательскими лабораториями для экспериментирования. В </a:t>
            </a:r>
            <a:r>
              <a:rPr lang="ru-RU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 </a:t>
            </a:r>
            <a:r>
              <a:rPr lang="ru-RU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музыкальные центры для прослушивания песен и музыки, проведения гимнастики и праздников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3870"/>
            <a:ext cx="1873728" cy="2498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Елена\Desktop\IMG-20210423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24234"/>
            <a:ext cx="2475013" cy="1856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IMG-20210423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03871"/>
            <a:ext cx="1873728" cy="2498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IMG-20210423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24233"/>
            <a:ext cx="2475013" cy="1906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87" y="4824233"/>
            <a:ext cx="2475013" cy="1856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3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60648"/>
            <a:ext cx="7344816" cy="17281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объекты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в том числе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приспособленные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использования инвалидами и лицами с ограниченными возможностями здоровья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2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участки. За каждой группой закреплен участок, оснащенный теневым навесом, песочницей, скамейками, красочным, современным игровым оборудованием (горки, качели, домики - беседки), которое соответствует росту и возрасту детей.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Благоустраивается территория.</a:t>
            </a:r>
            <a:endParaRPr lang="ru-RU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5" y="2220742"/>
            <a:ext cx="2587342" cy="172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589687"/>
            <a:ext cx="2664915" cy="172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58" y="4589688"/>
            <a:ext cx="2520900" cy="1727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9687"/>
            <a:ext cx="2647130" cy="172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4752528" cy="3096344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весной на игровых площадках проводится полная смена песка. Вновь завозимый песок соответствует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гигиеническим нормам, имеет сертификат качества. Песочницы закрыты крышками.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82" y="1228775"/>
            <a:ext cx="2638939" cy="1979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30" y="4077072"/>
            <a:ext cx="2638939" cy="19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58400"/>
            <a:ext cx="2638939" cy="19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6596"/>
            <a:ext cx="2601416" cy="1902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2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87624" y="260648"/>
            <a:ext cx="7776864" cy="12961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Архитектурная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для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инвалидами и лицами с ограниченными возможностями здоровья </a:t>
            </a:r>
          </a:p>
        </p:txBody>
      </p:sp>
      <p:pic>
        <p:nvPicPr>
          <p:cNvPr id="5122" name="Picture 2" descr="C:\Users\Елена\Desktop\библиотека\доступная среда\Приложение 5\7.Фотографии объекта после его доадаптации\IMG_20201226_142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1872208" cy="249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библиотека\доступная среда\Приложение 5\7.Фотографии объекта после его доадаптации\IMG_20201226_142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97085"/>
            <a:ext cx="1872208" cy="249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библиотека\доступная среда\Приложение 5\7.Фотографии объекта после его доадаптации\IMG_20201226_142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84" y="1700807"/>
            <a:ext cx="1872208" cy="2409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4109"/>
            <a:ext cx="1872208" cy="249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Елена\Desktop\IMG-20210422-WA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65" y="1700808"/>
            <a:ext cx="2555776" cy="2007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IMG-20210422-WA00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44333"/>
            <a:ext cx="2555776" cy="204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0539"/>
            <a:ext cx="8928992" cy="2174325"/>
          </a:xfrm>
        </p:spPr>
        <p:txBody>
          <a:bodyPr>
            <a:normAutofit fontScale="90000"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№8»- 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дважды</a:t>
            </a:r>
            <a:r>
              <a:rPr lang="ru-RU" sz="31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 </a:t>
            </a:r>
            <a:r>
              <a:rPr lang="ru-RU" sz="31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509120"/>
            <a:ext cx="8784976" cy="1872208"/>
          </a:xfrm>
        </p:spPr>
        <p:txBody>
          <a:bodyPr>
            <a:noAutofit/>
          </a:bodyPr>
          <a:lstStyle/>
          <a:p>
            <a:r>
              <a:rPr lang="ru-RU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жить вместе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15388"/>
            <a:ext cx="3672408" cy="208237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</p:pic>
    </p:spTree>
    <p:extLst>
      <p:ext uri="{BB962C8B-B14F-4D97-AF65-F5344CB8AC3E}">
        <p14:creationId xmlns:p14="http://schemas.microsoft.com/office/powerpoint/2010/main" val="31795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140968"/>
            <a:ext cx="7992888" cy="352839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"Доступность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 только сооружение пандусов, специальных лифтов, приспособление дорог и общественного транспорта. Не меньшую роль призвана играть и настройка под нужды инвалидов правил работы наших социальных, информационных и прочих служб"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В. Путин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8360"/>
            <a:ext cx="2064745" cy="30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01_dekada-invalid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52" y="2132856"/>
            <a:ext cx="2126892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666936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«Детский сад №8»Функционирует три 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две из которых компенсирующей направленности для детей с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интеллекта(от 3 до8 лет), которые зачисляются в группы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приказа заведующего, путевки, выданной управлением образования администрации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Вышневолоцкого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округа, и заключения ТОО ПМПК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</a:t>
            </a:r>
            <a:r>
              <a:rPr lang="ru-RU" sz="16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них-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детей-инвалидов.</a:t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детей с ОВЗ: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-Задержка психического развития (ЗПР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)-8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-Умственная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отсталость-3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  расстройствами  аутистического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 (рас) -4</a:t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-со сложной структурой дефекта -5</a:t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образовательной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определяется: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 воспитания 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обучения дошкольников с интеллектуальной недостаточностью / Под редакцией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Л.Б.Баряевой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О.П.Гаврилушкиной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А.Зорина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Н.Д.Соколовой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СПб.: КАРО, 2009 </a:t>
            </a: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-Программой 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учреждений компенсирующего вида для детей с нарушением интеллекта: коррекционно-развивающее обучение и воспитание / Е.А.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Екжанова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Е.А.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Стребелева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– М.: «Просвещение», 2005</a:t>
            </a: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Парциальными программами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-«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ладошки» - программа художественного воспитания,	обучения	и развития детей 2-7 лет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И.А.Лыковой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М.: «Карапуз- </a:t>
            </a: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b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-«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Я, ты, мы» - программа социального –эмоционального развития детей от 3 до 6 лет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О.Л.Князевой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Р.Б.Стѐркиной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СПб.: «ДЕТСТВО- ПРЕСС», 2009 </a:t>
            </a: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-Рабочими </a:t>
            </a:r>
            <a:r>
              <a:rPr lang="ru-RU" sz="1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программами педагогов ДОО, разработанными на основе АООП ДО.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669360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нашего детского сада </a:t>
            </a:r>
            <a:r>
              <a:rPr lang="ru-RU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 создание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предоставления детям-инвалидам и детям с ОВЗ равного доступа к качественному образованию в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организации, реализующей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 дошкольного образования, с учетом особенностей их психофизического развития</a:t>
            </a: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669360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8814" y="75982"/>
            <a:ext cx="7920880" cy="637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4064"/>
            <a:ext cx="8784975" cy="98740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6" y="2060847"/>
            <a:ext cx="8362835" cy="9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41168"/>
            <a:ext cx="6912768" cy="64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71930"/>
            <a:ext cx="6343496" cy="6588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4" y="3099303"/>
            <a:ext cx="8002316" cy="9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21" y="4149080"/>
            <a:ext cx="75451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4572000" y="713202"/>
            <a:ext cx="256976" cy="20086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4080" y="75982"/>
            <a:ext cx="6975840" cy="52322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РАБОТЫ: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914064"/>
            <a:ext cx="8879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комплексной педагогической помощи по социальной адаптации 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коррекции и социальной реабилитации дошкольников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интеллекта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735" y="2060848"/>
            <a:ext cx="836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изучение проблем ребенка группой специалистов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возможностей и потребностей ребенка в коррекционно-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помощи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8814" y="298417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составление индивидуальных маршрутов развития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образовательных потребностей , способностей и состояния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5321" y="4022632"/>
            <a:ext cx="754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Подготовка, методическое руководство и оказание помощи педагогам по включению детей с ОВЗ в общеобразовательную среду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493942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родителей по вопросам воспитания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ОВЗ в условиях семьи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5671930"/>
            <a:ext cx="634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коррекционно-развивающего обучения в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индивидуальных, фронтальных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11980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700808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специалистов ДОУ</a:t>
            </a:r>
            <a:b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ребенком с особыми образовательными потребностями.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423198"/>
              </p:ext>
            </p:extLst>
          </p:nvPr>
        </p:nvGraphicFramePr>
        <p:xfrm>
          <a:off x="251520" y="1268760"/>
          <a:ext cx="8712968" cy="5412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2232248"/>
                <a:gridCol w="1728192"/>
                <a:gridCol w="1656184"/>
              </a:tblGrid>
              <a:tr h="505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Учитель-дефектолог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руководитель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 персонал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48946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проводит занятия по продуктивным видам деятельности (рисование, лепка, конструирование) по подгруппам и индивидуально. Организует совместную и самостоятельную деятельность детей.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воспитывает культурно-гигиенические навыки, развивает тонкую и общую моторику 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на основании диагностических данных разрабатывает и реализует в сотрудничестве со специалистами индивидуальные образовательные маршруты по реализации образовательной программы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организует индивидуальную работу с детьми по заданиям и с учетом рекомендаций специалистов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осуществляет социализацию воспитанников через сетевое взаимодействие с ОУ города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применяет здоровье сберегающие технологии, создает благоприятный микроклимат в группе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организует сотрудничество с семьей по вопросам развития и воспитания детей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•организует взаимодействие педагогов;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разрабатывает индивидуальные маршруты развития ребенка;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проводит профилактическую и диагностическую работу с детьми;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организует специальную коррекционную работу с детьми, 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повышает уровень психологической компетентности педагогов детского сада;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проводит консультативную работу с родителями;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ведет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индивидуальную коррекционную работу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осуществляет музыкальное и эстетическое воспитание детей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учитывает психологическое, речевое и физическое развитие детей при подборе материала для занятий 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разрабатывает и реализует в сотрудничестве с воспитателями индивидуальные образовательные маршруты по музыкальному воспитанию детей 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использует на занятиях элементы музыкотерапии, 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логоритмики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др.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проводит профилактические и оздоровительные мероприятия в соответствии с Планом оздоровительно-профилактических мероприятий ДОУ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осуществляет контроль за состоянием здоровья детей посредством регулярных осмотров, за соблюдением требований санитарно-эпидемиологических норм и правил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1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792088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детей-инвалидов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ашивка 3"/>
          <p:cNvSpPr/>
          <p:nvPr/>
        </p:nvSpPr>
        <p:spPr>
          <a:xfrm rot="5400000">
            <a:off x="395731" y="1238971"/>
            <a:ext cx="1800200" cy="14277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ИПРА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6" y="2348880"/>
            <a:ext cx="14573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" y="3645024"/>
            <a:ext cx="14573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3" y="4918320"/>
            <a:ext cx="14573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424859" y="1038436"/>
            <a:ext cx="619268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программы реабилитации и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(ИПРА) ребёнка-инвалида, заключения территориальной психолого-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-педагогической комиссии (ТПМПК) для каждого ребёнка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индивидуальная адаптированная образовательная программа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3275186"/>
            <a:ext cx="123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ИАОП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4859" y="2225443"/>
            <a:ext cx="6108670" cy="12549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адаптированная образовательная программа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учтены данные рекомендации коррекционно-развивающей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индивидуальной программы детей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особыми образовательными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потребностями на текущий учебный год определены цель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закреплены педагоги и специалисты ДОУ. Родители ознакомлены с программой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831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15616" y="465313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к</a:t>
            </a:r>
            <a:endParaRPr lang="ru-RU" b="1" dirty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24859" y="3656930"/>
            <a:ext cx="6108670" cy="1261390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(консилиума)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отслеживается динамика реализации программы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ребенком, имеющим особые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потребности. Вносятся рекомендации, коррекция программы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этап, учебный год. С родителями  (законными представителями) заключен договор о взаимодействии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966" y="5497637"/>
            <a:ext cx="145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ТООПМПК</a:t>
            </a:r>
            <a:endParaRPr lang="ru-RU" b="1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24859" y="5132040"/>
            <a:ext cx="6108670" cy="914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ребенка на обследование в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ТООПМПК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программы обучения на следующей возрастной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ступени, по запросу родителей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4608512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частью создания доступной «без барьерной» среды </a:t>
            </a: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–инвалидов и детей с особыми образовательными потребностями является 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</a:t>
            </a:r>
            <a:r>
              <a:rPr lang="ru-RU" sz="2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лена\Desktop\6803640e1d2217527658a5e37ee9a6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31948"/>
            <a:ext cx="3175388" cy="274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729</Words>
  <Application>Microsoft Office PowerPoint</Application>
  <PresentationFormat>Экран (4:3)</PresentationFormat>
  <Paragraphs>85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Доступная среда-  равные возможности</vt:lpstr>
      <vt:lpstr> Муниципальное бюджетное дошкольное  образовательное учреждение  «детский сад №8»-  дважды участник  государственной программы «доступная среда»</vt:lpstr>
      <vt:lpstr> "Доступность - это не только сооружение пандусов, специальных лифтов, приспособление дорог и общественного транспорта. Не меньшую роль призвана играть и настройка под нужды инвалидов правил работы наших социальных, информационных и прочих служб"                                                                           В. В. Путин</vt:lpstr>
      <vt:lpstr>      В МБДОУ «Детский сад №8»Функционирует три  возрастные группы, две из которых компенсирующей направленности для детей с нарушением интеллекта(от 3 до8 лет), которые зачисляются в группы на основании приказа заведующего, путевки, выданной управлением образования администрации Вышневолоцкого городского округа, и заключения ТОО ПМПК.   количество обучающихся с ОВЗ -20 человек, из них- 9 детей-инвалидов.   Категории детей с ОВЗ: -Задержка психического развития (ЗПР)-8 -Умственная отсталость-3 -с  расстройствами  аутистического спектра (рас) -4 -со сложной структурой дефекта -5   Направление образовательной деятельности определяется: -Программой воспитания и обучения дошкольников с интеллектуальной недостаточностью / Под редакцией Л.Б.Баряевой, О.П.Гаврилушкиной, А.Зорина, Н.Д.Соколовой. СПб.: КАРО, 2009   -Программой дошкольных образовательных учреждений компенсирующего вида для детей с нарушением интеллекта: коррекционно-развивающее обучение и воспитание / Е.А. Екжанова, Е.А. Стребелева. – М.: «Просвещение», 2005.  •Парциальными программами: -«Цветные ладошки» - программа художественного воспитания, обучения и развития детей 2-7 лет И.А.Лыковой; М.: «Карапуз- 2008  -«Я, ты, мы» - программа социального –эмоционального развития детей от 3 до 6 лет О.Л.Князевой, Р.Б.Стѐркиной; СПб.: «ДЕТСТВО- ПРЕСС», 2009   -Рабочими программами педагогов ДОО, разработанными на основе АООП ДО.        </vt:lpstr>
      <vt:lpstr>    Политика нашего детского сада направлена  на  создание условий для предоставления детям-инвалидам и детям с ОВЗ равного доступа к качественному образованию в образовательной организации, реализующей образовательные программы дошкольного образования, с учетом особенностей их психофизического развития.              </vt:lpstr>
      <vt:lpstr>                  </vt:lpstr>
      <vt:lpstr>     Модель взаимодействия специалистов ДОУ в работе с ребенком с особыми образовательными потребностями.               </vt:lpstr>
      <vt:lpstr>      Психолого-педагогическое сопровождение детей-инвалидов                </vt:lpstr>
      <vt:lpstr>     Неотъемлемой частью создания доступной «без барьерной» среды  для детей –инвалидов и детей с особыми образовательными потребностями является материально-техническое обеспечение.               </vt:lpstr>
      <vt:lpstr>     специальные условиях для обучения инвалидов и лиц с ограниченными возможностями здоровья в доу         открыта в мбдоу «Детский сад №8»  в 2014 году      </vt:lpstr>
      <vt:lpstr>     коррекционно-развивающее оборудование сенсорной комнаты               </vt:lpstr>
      <vt:lpstr>                    </vt:lpstr>
      <vt:lpstr>                    </vt:lpstr>
      <vt:lpstr>     МЕДИЦИНСКИЙ БЛОК И ПИЩЕБЛОК                </vt:lpstr>
      <vt:lpstr>      Приспособленные объекты для проведения практических занятий                </vt:lpstr>
      <vt:lpstr>                    </vt:lpstr>
      <vt:lpstr>      Ежегодно весной на игровых площадках проводится полная смена песка. Вновь завозимый песок соответствует санитарно - гигиеническим нормам, имеет сертификат качества. Песочницы закрыты крышками.                </vt:lpstr>
      <vt:lpstr>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58</cp:revision>
  <dcterms:created xsi:type="dcterms:W3CDTF">2021-04-21T12:34:56Z</dcterms:created>
  <dcterms:modified xsi:type="dcterms:W3CDTF">2021-04-23T11:47:49Z</dcterms:modified>
</cp:coreProperties>
</file>