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2" r:id="rId5"/>
    <p:sldId id="264" r:id="rId6"/>
    <p:sldId id="259" r:id="rId7"/>
    <p:sldId id="258" r:id="rId8"/>
    <p:sldId id="263" r:id="rId9"/>
    <p:sldId id="273" r:id="rId10"/>
    <p:sldId id="276" r:id="rId11"/>
    <p:sldId id="266" r:id="rId12"/>
    <p:sldId id="274" r:id="rId13"/>
    <p:sldId id="275" r:id="rId14"/>
    <p:sldId id="269" r:id="rId15"/>
    <p:sldId id="268" r:id="rId16"/>
    <p:sldId id="267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6213"/>
            <a:ext cx="76200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840162"/>
            <a:ext cx="4572000" cy="923330"/>
          </a:xfrm>
          <a:prstGeom prst="rect">
            <a:avLst/>
          </a:prstGeom>
        </p:spPr>
        <p:txBody>
          <a:bodyPr>
            <a:prstTxWarp prst="textWave2">
              <a:avLst>
                <a:gd name="adj1" fmla="val 9496"/>
                <a:gd name="adj2" fmla="val 606"/>
              </a:avLst>
            </a:prstTxWarp>
            <a:spAutoFit/>
          </a:bodyPr>
          <a:lstStyle/>
          <a:p>
            <a:pPr algn="ctr"/>
            <a:endParaRPr lang="ru-RU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FrankRuehl" panose="020E0503060101010101" pitchFamily="34" charset="-79"/>
            </a:endParaRPr>
          </a:p>
          <a:p>
            <a:r>
              <a:rPr lang="ru-RU" sz="2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FrankRuehl" panose="020E0503060101010101" pitchFamily="34" charset="-79"/>
              </a:rPr>
              <a:t>ДОСТИЖЕНИЯ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1916832"/>
            <a:ext cx="4572000" cy="923330"/>
          </a:xfrm>
          <a:prstGeom prst="rect">
            <a:avLst/>
          </a:prstGeom>
        </p:spPr>
        <p:txBody>
          <a:bodyPr>
            <a:prstTxWarp prst="textWave1">
              <a:avLst>
                <a:gd name="adj1" fmla="val 9499"/>
                <a:gd name="adj2" fmla="val 909"/>
              </a:avLst>
            </a:prstTxWarp>
            <a:spAutoFit/>
          </a:bodyPr>
          <a:lstStyle/>
          <a:p>
            <a:pPr algn="ctr"/>
            <a:endParaRPr lang="ru-RU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FrankRuehl" panose="020E0503060101010101" pitchFamily="34" charset="-79"/>
            </a:endParaRPr>
          </a:p>
          <a:p>
            <a:r>
              <a:rPr lang="ru-RU" sz="32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FrankRuehl" panose="020E0503060101010101" pitchFamily="34" charset="-79"/>
              </a:rPr>
              <a:t>НАШИ</a:t>
            </a:r>
            <a:endParaRPr lang="ru-RU" sz="32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FrankRuehl" panose="020E050306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507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0"/>
            <a:ext cx="8928992" cy="1052736"/>
          </a:xfrm>
          <a:prstGeom prst="rect">
            <a:avLst/>
          </a:prstGeom>
        </p:spPr>
        <p:txBody>
          <a:bodyPr wrap="square">
            <a:prstTxWarp prst="textFadeRight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лет сердце отдает детям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9" y="1052736"/>
            <a:ext cx="8461558" cy="105661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СЕРГИЕНКО ОЛЬГА   НИКОЛАЕВНА- педагог-наставник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92896"/>
            <a:ext cx="2772927" cy="381250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77438"/>
            <a:ext cx="4274840" cy="3443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2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71400"/>
            <a:ext cx="9557700" cy="712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352928" cy="1340768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 акции «Сдай макулатуру- спаси дерево!»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64704"/>
            <a:ext cx="2598322" cy="357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0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31" y="2570584"/>
            <a:ext cx="2724755" cy="38557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41664"/>
            <a:ext cx="2736304" cy="38721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645024"/>
            <a:ext cx="4283968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8280920" cy="86409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НАШИ ВОСПИТАННИКИ- УЧАСТНИКИ ЭКОЛОГИЧЕСКИХ КОНКУРСОВ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51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" y="30412"/>
            <a:ext cx="9142310" cy="6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08" y="260649"/>
            <a:ext cx="1983370" cy="280831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33056"/>
            <a:ext cx="1890858" cy="26773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1" y="116632"/>
            <a:ext cx="6192687" cy="1080120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КОНКУРСА «ЛУЧШАЯ КОРМУШКА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ПРИРОДНЫХ МАТЕРИАЛОВ»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734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Елена\Desktop\работа\мое портфолио\Шевчук Елена Александровна, Иванов Михаил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703102" cy="26179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лена\Desktop\работа\мое портфолио\Шевчук Елена Александров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0" y="3645024"/>
            <a:ext cx="3703102" cy="26179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730" y="188640"/>
            <a:ext cx="8406742" cy="136815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b="1" dirty="0">
              <a:solidFill>
                <a:srgbClr val="FFFF00"/>
              </a:solidFill>
            </a:endParaRPr>
          </a:p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endParaRPr lang="ru-RU" b="1" dirty="0">
              <a:solidFill>
                <a:srgbClr val="FFFF00"/>
              </a:solidFill>
            </a:endParaRPr>
          </a:p>
          <a:p>
            <a:pPr algn="ctr"/>
            <a:endParaRPr lang="ru-RU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ПРИЗЕРЫ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lll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ВСЕРОССИЙСКОГО КОНКУРСА 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КНИЖНОЙ ПАМЯТИ МГНОВЕНИЯ ВОЙНЫ»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552727" cy="171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53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Елена\Desktop\федоровн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83624"/>
            <a:ext cx="2968873" cy="42504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8520" y="116632"/>
            <a:ext cx="5688632" cy="3528392"/>
          </a:xfrm>
          <a:prstGeom prst="rect">
            <a:avLst/>
          </a:prstGeom>
          <a:noFill/>
        </p:spPr>
        <p:txBody>
          <a:bodyPr wrap="none" rtlCol="0">
            <a:prstTxWarp prst="textButtonPour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НАШ ЛЮБИМЫЙ ГОРОД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68" y="1700808"/>
            <a:ext cx="2878645" cy="20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7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82752"/>
            <a:ext cx="338437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2848850" cy="4032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9569"/>
            <a:ext cx="2848850" cy="40324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4941168"/>
            <a:ext cx="5544616" cy="165618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ПРАВИЛА, КОТОРЫЕ НУЖНО СОБЛЮДАТЬ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76" y="2211858"/>
            <a:ext cx="3261648" cy="415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548680"/>
            <a:ext cx="8784976" cy="1872208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ЛИЧНЫЕ ДОСТИЖЕНИЯ ПЕДАГОГОВ</a:t>
            </a:r>
            <a:endParaRPr lang="ru-RU" b="1" dirty="0">
              <a:ln w="24500" cmpd="dbl">
                <a:solidFill>
                  <a:srgbClr val="FFFF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10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Елена\Desktop\работа\мое портфолио\sertificator (3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107"/>
            <a:ext cx="1987727" cy="271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Елена\Desktop\работа\мое портфолио\Шевчук Е. А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6107"/>
            <a:ext cx="1937494" cy="271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6825"/>
            <a:ext cx="2374976" cy="319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825"/>
            <a:ext cx="2469192" cy="319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2" y="3617732"/>
            <a:ext cx="1996028" cy="269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38" y="383109"/>
            <a:ext cx="1996028" cy="274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18972"/>
            <a:ext cx="2837698" cy="201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Елена\Desktop\библиотека\АТТЕСТАЦИЯ ШЕВЧУК ЕЛЕНА АЛЕКСАНДРОВНА\ПАПКА3. ПРОДУКТИВНОСТЬ ЛИЧНОГО ВКЛАДА ПЕДАГОГИЧЕСКОГО РАБОТНИКА В ПОВЫШЕНИИ КАЧЕСТВА ОБРАЗОВАНИЯ\3.3.2\3.3.2.8. Сертификат вебинара ГОТОВИМ РУКУ К ПИСЬМУ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77" y="3652193"/>
            <a:ext cx="1996029" cy="271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56" y="3618972"/>
            <a:ext cx="2813581" cy="207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67" y="3618972"/>
            <a:ext cx="1996028" cy="274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16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5735" y="-1"/>
            <a:ext cx="8998265" cy="2924945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Дважды участники государственной программы «Доступная среда» 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2014, 2020  годы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7037040" cy="439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2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3143148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 муниципального конкурса «Детский сад и школа: лицом к лицу» в номинации «Лучшее единое представление ДОО и ОО направлений</a:t>
            </a: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победителя муниципального конкурса «Детский сад и школа: лицом к лицу» в номинации «Лучшее единое представление ДОО и ОО направлений совместной деятельности по преемственности преподавания в рамках реализации ФГОС»</a:t>
            </a:r>
          </a:p>
        </p:txBody>
      </p:sp>
      <p:pic>
        <p:nvPicPr>
          <p:cNvPr id="6146" name="Picture 2" descr="C:\Users\Елена\Desktop\SWOd7yRlcO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3" y="3211991"/>
            <a:ext cx="5184576" cy="3545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Елена\Desktop\библиотека\АТТЕСТАЦИЯ ШЕВЧУК ЕЛЕНА АЛЕКСАНДРОВНА\ПАПКА3. ПРОДУКТИВНОСТЬ ЛИЧНОГО ВКЛАДА ПЕДАГОГИЧЕСКОГО РАБОТНИКА В ПОВЫШЕНИИ КАЧЕСТВА ОБРАЗОВАНИЯ\3.3.9\3.3.9. Диплом победителя ЛИЦОМ К ЛИЦ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8561"/>
            <a:ext cx="2864684" cy="39702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3143148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АВГУСТОВСКОЙ КОНФЕРЕНЦИИ  педагогических работников  города Вышнего Волочка: представление опыта работы ДОУ  по теме:  «Сетевое взаимодействие образовательных организаций, как фактор всестороннего развития личности ребенка»</a:t>
            </a:r>
          </a:p>
          <a:p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4041775" cy="299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74" y="3501008"/>
            <a:ext cx="4035425" cy="2993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352928" cy="1340768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 городского методического объединения педагогов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 по теме: «Использование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интерактивного коррекционно-развивающего оборудования в образовательном процессе»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«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Использование интерактивного коррекционно-развивающего оборудования в образовательном процессе»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 indent="450215"/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1)10:00-10.10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Вступительное слово к участникам методического объединения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заместителя руководителя Управления образования </a:t>
            </a:r>
            <a:r>
              <a:rPr lang="ru-RU" sz="1600" b="1" dirty="0" err="1">
                <a:latin typeface="Times New Roman"/>
                <a:ea typeface="Calibri"/>
                <a:cs typeface="Times New Roman"/>
              </a:rPr>
              <a:t>Вышневолоцкого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 городского округа Михайловой 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Т.А.</a:t>
            </a:r>
            <a:endParaRPr lang="ru-RU" sz="1600" dirty="0" smtClean="0">
              <a:ea typeface="Calibri"/>
              <a:cs typeface="Times New Roman"/>
            </a:endParaRPr>
          </a:p>
          <a:p>
            <a:pPr indent="450215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2)10:10-10:25</a:t>
            </a:r>
            <a:r>
              <a:rPr lang="ru-RU" sz="16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«Инновационные подходы к созданию и совершенствованию предметно-пространственной среды», Попова С.Д., заведующий МБДОУ «Детский сад №8»</a:t>
            </a:r>
            <a:endParaRPr lang="ru-RU" sz="1600" b="1" dirty="0">
              <a:ea typeface="Calibri"/>
              <a:cs typeface="Times New Roman"/>
            </a:endParaRPr>
          </a:p>
          <a:p>
            <a:pPr indent="450215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3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)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10:25-10:45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- </a:t>
            </a:r>
            <a:r>
              <a:rPr lang="ru-RU" sz="1600" b="1" dirty="0">
                <a:latin typeface="Times New Roman"/>
                <a:ea typeface="Calibri"/>
                <a:cs typeface="Times New Roman"/>
              </a:rPr>
              <a:t>«Использование современного интерактивного оборудования в коррекционной работе с детьми ОВЗ и детьми-инвалидами», Шевчук Е.А., учитель-дефектолог МБДОУ «Детский сад №8</a:t>
            </a:r>
            <a:r>
              <a:rPr lang="ru-RU" sz="1600" b="1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indent="450215"/>
            <a:r>
              <a:rPr lang="ru-RU" sz="16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4)10:45-11:00</a:t>
            </a:r>
            <a:r>
              <a:rPr lang="ru-RU" sz="1600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Подведение итогов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2051" name="Picture 3" descr="C:\Users\Елена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47401"/>
            <a:ext cx="4593361" cy="3337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471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2" y="2276872"/>
            <a:ext cx="3096344" cy="42539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96118"/>
            <a:ext cx="3937201" cy="4415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7920880" cy="1484784"/>
          </a:xfrm>
          <a:prstGeom prst="rect">
            <a:avLst/>
          </a:prstGeom>
          <a:noFill/>
        </p:spPr>
        <p:txBody>
          <a:bodyPr wrap="none" rtlCol="0">
            <a:prstTxWarp prst="textDeflate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ЗА ДОБРОСОВЕСТНЫЙ ТРУД И РАЗВИТИЕ ДЕТСКОГО САДА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6490" y="5901624"/>
            <a:ext cx="3704284" cy="646331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ЗАВЕДУЮЩИЙ-</a:t>
            </a:r>
            <a:r>
              <a:rPr lang="ru-RU" b="1" dirty="0" smtClean="0">
                <a:solidFill>
                  <a:srgbClr val="FFFF00"/>
                </a:solidFill>
              </a:rPr>
              <a:t>ПОПОВА СВЕТЛАНА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ДМИТРИЕВНА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96" y="3158970"/>
            <a:ext cx="4757936" cy="3568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928992" cy="3143148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частники Всероссийской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сети консультационных центров и создание региональных ресурсных консультационных центров помощи родителям (законных представителей) с детьми дошкольного возраста, в том числе от 0 до 3 лет, действующие модели, межведомственное взаимодействие и социальное партнёрство»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33" y="2276872"/>
            <a:ext cx="3076759" cy="41603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56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1988840"/>
          </a:xfrm>
          <a:prstGeom prst="rect">
            <a:avLst/>
          </a:prstGeom>
        </p:spPr>
        <p:txBody>
          <a:bodyPr wrap="square">
            <a:prstTxWarp prst="textCascadeUp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  муниципальной экспериментальной площадки 2016-2021  годы: </a:t>
            </a:r>
          </a:p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 инновационного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педагогического опыта работы с детьми ОВЗ и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сотрудничества с педагогами, родителями и учащимися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767175" cy="2681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Елена\Desktop\2020-04-13 08-17-07_08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26882"/>
            <a:ext cx="3315580" cy="47219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Елена\Desktop\библиотека\АТТЕСТАЦИЯ ШЕВЧУК ЕЛЕНА АЛЕКСАНДРОВНА\ПАПКА3. ПРОДУКТИВНОСТЬ ЛИЧНОГО ВКЛАДА ПЕДАГОГИЧЕСКОГО РАБОТНИКА В ПОВЫШЕНИИ КАЧЕСТВА ОБРАЗОВАНИЯ\3.3.2\3.3.2.11.Выписка из протокола ГМО №3 от 24.01.2019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109355"/>
            <a:ext cx="3271506" cy="449899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744114" cy="1440160"/>
          </a:xfrm>
          <a:prstGeom prst="rect">
            <a:avLst/>
          </a:prstGeom>
        </p:spPr>
        <p:txBody>
          <a:bodyPr wrap="square">
            <a:prstTxWarp prst="textFadeRight">
              <a:avLst/>
            </a:prstTxWarp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 городского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методического объединения учителей и педагогов  ведущих свою деятельность по АООП : обобщение опыта работы ДОУ по теме: «Проведение педагогического мониторинга (диагностики) индивидуального   развития»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5" descr="C:\Users\Елена\Desktop\фото\_TtubFzfNK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93329"/>
            <a:ext cx="3143343" cy="471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1097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287</Words>
  <Application>Microsoft Office PowerPoint</Application>
  <PresentationFormat>Экран (4:3)</PresentationFormat>
  <Paragraphs>38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47</cp:revision>
  <dcterms:created xsi:type="dcterms:W3CDTF">2021-05-06T11:14:53Z</dcterms:created>
  <dcterms:modified xsi:type="dcterms:W3CDTF">2021-05-13T11:26:49Z</dcterms:modified>
</cp:coreProperties>
</file>