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76" r:id="rId5"/>
    <p:sldId id="280" r:id="rId6"/>
    <p:sldId id="275" r:id="rId7"/>
    <p:sldId id="274" r:id="rId8"/>
    <p:sldId id="273" r:id="rId9"/>
    <p:sldId id="278" r:id="rId10"/>
    <p:sldId id="277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5863"/>
            <a:ext cx="3168352" cy="3172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741" y="-171400"/>
            <a:ext cx="3577834" cy="2385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4797153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060847"/>
            <a:ext cx="7704856" cy="20882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МЕТОДЫ И ФОРМЫ, </a:t>
            </a:r>
          </a:p>
          <a:p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СРЕДСТВА РАБОТЫ </a:t>
            </a:r>
          </a:p>
          <a:p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ДОШКОЛЬНИКАМИ С НАРУШЕНИЯМИ ИНТЕЛЛЕКТА</a:t>
            </a:r>
            <a:endParaRPr lang="ru-RU" sz="2000" b="1" dirty="0">
              <a:ln>
                <a:solidFill>
                  <a:srgbClr val="7030A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741787">
            <a:off x="3322008" y="89363"/>
            <a:ext cx="5468481" cy="1545000"/>
          </a:xfrm>
          <a:prstGeom prst="rect">
            <a:avLst/>
          </a:prstGeom>
          <a:noFill/>
        </p:spPr>
        <p:txBody>
          <a:bodyPr wrap="square" rtlCol="0">
            <a:prstTxWarp prst="textCurveUp">
              <a:avLst>
                <a:gd name="adj" fmla="val 42520"/>
              </a:avLst>
            </a:prstTxWarp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«ДЕТСКИЙ САД №8»</a:t>
            </a:r>
            <a:endParaRPr lang="ru-RU" b="1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332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8312" y="908720"/>
            <a:ext cx="62281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задачи 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нашим педагогам решать 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песочница?</a:t>
            </a:r>
          </a:p>
          <a:p>
            <a:r>
              <a:rPr lang="ru-RU" i="1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образовательной </a:t>
            </a:r>
            <a:r>
              <a:rPr lang="ru-RU" i="1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деятельности: 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выстраиваются увлекательные занятия, соответствующие календарно-тематическому планированию и ФГОС.</a:t>
            </a:r>
          </a:p>
          <a:p>
            <a:r>
              <a:rPr lang="ru-RU" i="1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ребёнка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Занятия помогают формировать у детей картину целостности мира, расширять кругозор, развивать познавательно – исследовательскую деятельность, память, улучшать коммуникативные навыки и речь, улучшать социальную адаптацию. Разнообразие режимов помогает создавать множество занятий на весь учебный год по знакомству с окружающим миром: животными, растениями, космосом, географией. Игры в каждом режиме развивают мелкую моторику, снимают психоэмоциональное напряжение, способствуют концентрации внимания.</a:t>
            </a:r>
          </a:p>
          <a:p>
            <a:r>
              <a:rPr lang="ru-RU" i="1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Коррекционная работа с детьми с </a:t>
            </a:r>
            <a:r>
              <a:rPr lang="ru-RU" i="1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r>
              <a:rPr lang="ru-RU" i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интерактивной песочницей выстраивается индивидуальный маршрут для коррекции и реабилитации ребенка с ЗПР, 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ЗРР, 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ДЦП, синдром Дауна. Песочницу эффективно 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индивидуальном, групповом формате, а также в семейном консультировании.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0"/>
            <a:ext cx="8928992" cy="1533538"/>
          </a:xfrm>
          <a:prstGeom prst="rect">
            <a:avLst/>
          </a:prstGeom>
          <a:noFill/>
        </p:spPr>
        <p:txBody>
          <a:bodyPr wrap="none" rtlCol="0">
            <a:prstTxWarp prst="textCascadeUp">
              <a:avLst/>
            </a:prstTxWarp>
            <a:spAutoFit/>
          </a:bodyPr>
          <a:lstStyle/>
          <a:p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песочница «ПОЛЯНКА»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11" y="1844824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189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620688"/>
            <a:ext cx="66602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коррекционной работы с использованием интерактивного пола мы решаем следующие задачи:</a:t>
            </a:r>
          </a:p>
          <a:p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детей с ОВЗ развивается произвольное внимание;</a:t>
            </a:r>
          </a:p>
          <a:p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активно начинает развиваться зрительно-пространственная ориентировка;</a:t>
            </a:r>
          </a:p>
          <a:p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развивается тактильная чувствительность и координация движений при ДЦП и моторных нарушениях;</a:t>
            </a:r>
          </a:p>
          <a:p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тренируется зрительное внимание и память, что очень важно для коррекции при СДВГ, ЗПР, ЗРР;</a:t>
            </a:r>
          </a:p>
          <a:p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коррекция нарушений концентрации внимания и памяти, задержки психического, речевого и моторного развития;</a:t>
            </a:r>
          </a:p>
          <a:p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-вариативность обучения при, ЗПР и УО, ДЦП, ЗМР, генетических моторных нарушениях.</a:t>
            </a:r>
          </a:p>
          <a:p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выполнения заданий интерактивного пола дети учатся пользоваться манипулятором – рукой в соответствии с поставленными задачами. На занятиях с использованием интерактивного пола происходит успешное формирование и развитие у детей с ограниченными возможностями здоровья совместной координированной деятельности зрительного и моторного анализаторов. Именно этот момент оказывает мощное влияние на развитие познавательных способностей и общего психического развития детей.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0"/>
            <a:ext cx="8928992" cy="908720"/>
          </a:xfrm>
          <a:prstGeom prst="rect">
            <a:avLst/>
          </a:prstGeom>
          <a:noFill/>
        </p:spPr>
        <p:txBody>
          <a:bodyPr wrap="none" rtlCol="0">
            <a:prstTxWarp prst="textCascadeUp">
              <a:avLst/>
            </a:prstTxWarp>
            <a:spAutoFit/>
          </a:bodyPr>
          <a:lstStyle/>
          <a:p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пол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1" y="1844824"/>
            <a:ext cx="2389517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0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40960" cy="640871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ДЕТСКОМ САДУ ФУНКЦИОНИРУЕТ ТРИ ГРУППЫ, ДВЕ ИЗ НИХ КОМПЕНСИРУЮЩЕЙ НАПРАВЛЕННОСТИ.</a:t>
            </a:r>
          </a:p>
          <a:p>
            <a:endParaRPr lang="ru-RU" b="1" dirty="0" smtClean="0">
              <a:ln>
                <a:solidFill>
                  <a:srgbClr val="7030A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ОВЗ -20 человек, </a:t>
            </a:r>
            <a:endParaRPr lang="ru-RU" b="1" dirty="0" smtClean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них- 9 детей-инвалидов</a:t>
            </a: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детей с ОВЗ:</a:t>
            </a: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-Задержка психического развития (ЗПР)-8</a:t>
            </a:r>
            <a:br>
              <a:rPr lang="ru-RU" b="1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-Умственная отсталость-3</a:t>
            </a:r>
            <a:br>
              <a:rPr lang="ru-RU" b="1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  </a:t>
            </a: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расстройствами  аутистического спектра (рас) -4</a:t>
            </a:r>
            <a:br>
              <a:rPr lang="ru-RU" b="1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 </a:t>
            </a: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сложной структурой дефекта -5</a:t>
            </a:r>
            <a:br>
              <a:rPr lang="ru-RU" b="1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 </a:t>
            </a:r>
            <a:r>
              <a:rPr lang="ru-RU" b="1" i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специалистов, воспитателей </a:t>
            </a:r>
            <a:r>
              <a:rPr lang="ru-RU" b="1" i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родителей </a:t>
            </a:r>
            <a:r>
              <a:rPr lang="ru-RU" b="1" i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образовательного учреждения : </a:t>
            </a: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детям с ограниченными возможностями здоровья понять, что они не одиноки, что они не являются изгоем в обществе и могут наравне со всеми детьми развиваться и добиваться новых достижений, не отставая от своих сверстников. Занятия с такими детьми ведутся по специальным методикам, разработанным для каждого типа нарушений</a:t>
            </a: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>
              <a:ln>
                <a:solidFill>
                  <a:srgbClr val="7030A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</a:t>
            </a:r>
            <a:r>
              <a:rPr lang="ru-RU" sz="2000" b="1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направлений инновационной работы в ДОУ это внедрение эффективных педагогических технологий и методик.</a:t>
            </a:r>
          </a:p>
          <a:p>
            <a:endParaRPr lang="ru-RU" b="1" dirty="0">
              <a:ln>
                <a:solidFill>
                  <a:srgbClr val="7030A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28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8967" y="1196752"/>
            <a:ext cx="627330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коррекционно-развивающей работе нами используется для :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-развития сенсорных </a:t>
            </a:r>
            <a:r>
              <a:rPr lang="ru-RU" sz="16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представлений, поскольку в игре дети используют детали разной формы, окрашенные в основные цвета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-развития </a:t>
            </a:r>
            <a:r>
              <a:rPr lang="ru-RU" sz="16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психологических функций (памяти, внимания, мышления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-тренировки </a:t>
            </a:r>
            <a:r>
              <a:rPr lang="ru-RU" sz="16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пальцев рук, что очень важно для развития мелкой моторики и в дальнейшем поможет подготовить руку к письму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Конструктивная деятельность очень тесно связана с развитием речи, дети рассказывают о своих постройках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учатся играть в совместные игры, что помогает сплочению коллектива, дети учатся решать совместные задачи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конструктором помогают развивать индивидуальные способности детей, воспитывать самостоятельность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Развивая мелкую моторику, тренируя пальцы, мы оказываем мощное воздействие на работоспособность коры головного мозга, а следовательно на развитие речи.</a:t>
            </a:r>
          </a:p>
          <a:p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игры с </a:t>
            </a:r>
            <a:r>
              <a:rPr lang="ru-RU" sz="1600" dirty="0" err="1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16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дети знакомятся с пространственными отношениями между предметами. В работе с </a:t>
            </a:r>
            <a:r>
              <a:rPr lang="ru-RU" sz="1600" dirty="0" err="1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16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-конструктором у ребёнка возникает чувство безопасности. Вся образовательная работа воспринимается ребёнком как игра. Во время игры с </a:t>
            </a:r>
            <a:r>
              <a:rPr lang="ru-RU" sz="1600" dirty="0" err="1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16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включаются разные группы мышц, происходит развитие и коррекция моторики рук, что очень важно для детей с ОВЗ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77" y="116632"/>
            <a:ext cx="8784976" cy="1296144"/>
          </a:xfrm>
          <a:prstGeom prst="rect">
            <a:avLst/>
          </a:prstGeom>
          <a:noFill/>
        </p:spPr>
        <p:txBody>
          <a:bodyPr wrap="none" rtlCol="0">
            <a:prstTxWarp prst="textCascadeUp">
              <a:avLst/>
            </a:prstTxWarp>
            <a:spAutoFit/>
          </a:bodyPr>
          <a:lstStyle/>
          <a:p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ЛЕГО-ПЕДАГОГИКА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97" y="1201300"/>
            <a:ext cx="2843809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1159"/>
            <a:ext cx="2766171" cy="2331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06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6913" y="1153292"/>
            <a:ext cx="62656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работе конструктора, яркого функционального развивающего средства, позволяет процесс обучения  и воспитания детей с 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 и детей-инвалидов превратить 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игру, сказку, и одновременно специалистам ДОУ решить поставленные коррекционно-развивающие задачи.</a:t>
            </a:r>
          </a:p>
          <a:p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набор стал нам настоящим помощником в разнообразных формах работы с детьми.</a:t>
            </a:r>
          </a:p>
          <a:p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Играя 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модулями набора «Дары </a:t>
            </a:r>
            <a:r>
              <a:rPr lang="ru-RU" dirty="0" err="1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Фрёбеля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дети знакомятся с различными понятиями, уходят от игровой деятельности в учебную и осваивают, играя, те сложные понятия, которые давались бы тяжело в учебной деятельности.</a:t>
            </a:r>
          </a:p>
          <a:p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данным пособием  мы уделяем большое внимание проявлению активной самих детей, организации разных видов детской  деятельности, потому что все дети дошкольного возраста лучше всего усваивают материал в практической деятельности, а особо дети с проблемами развития. И еще одно важное условие эффективности работы - все действия детей во время деятельности  мы соединяем со словом, а ведь именно слово позволяет ребенку осознать и закрепить опыт.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6632"/>
            <a:ext cx="8928992" cy="1440160"/>
          </a:xfrm>
          <a:prstGeom prst="rect">
            <a:avLst/>
          </a:prstGeom>
          <a:noFill/>
        </p:spPr>
        <p:txBody>
          <a:bodyPr wrap="none" rtlCol="0">
            <a:prstTxWarp prst="textCascadeUp">
              <a:avLst/>
            </a:prstTxWarp>
            <a:spAutoFit/>
          </a:bodyPr>
          <a:lstStyle/>
          <a:p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«Дары </a:t>
            </a:r>
            <a:r>
              <a:rPr lang="ru-RU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Фрёбеля</a:t>
            </a: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в коррекционно-развивающей работе с детьми с ОВЗ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9" y="1881215"/>
            <a:ext cx="266333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G:\фото для родительского совета\фото Дары Флебел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7" y="4149080"/>
            <a:ext cx="2631178" cy="1973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775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1268760"/>
            <a:ext cx="61206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Занимаясь с </a:t>
            </a:r>
            <a:r>
              <a:rPr lang="ru-RU" dirty="0" err="1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бизибордом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дети не только знакомятся с бытовыми вещами, которые есть у него дома, но и развивают определенные навыки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мелкую моторику рук (основная задача </a:t>
            </a:r>
            <a:r>
              <a:rPr lang="ru-RU" dirty="0" err="1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бизиборда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полная свобода тактильного восприятия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координацию движений (шнуровки, цепочки, защелки и пр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усидчивость (множество действий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логику (начинают понимать, что сначала открываем щеколду, потом откроется дверца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цветовосприятие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оформлении доски используются разные цвета радуги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изучение слов, изучение мира (за дверцами прячутся 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животными, фруктами, транспортом и др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воображение (самостоятельно может придумать, как использовать ту или иную деталь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память (нейронные сигналы от пальчиков передаются в мозг ребенка и обогатят впечатлениями память).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0"/>
            <a:ext cx="8928992" cy="1533538"/>
          </a:xfrm>
          <a:prstGeom prst="rect">
            <a:avLst/>
          </a:prstGeom>
          <a:noFill/>
        </p:spPr>
        <p:txBody>
          <a:bodyPr wrap="none" rtlCol="0">
            <a:prstTxWarp prst="textCascadeUp">
              <a:avLst/>
            </a:prstTxWarp>
            <a:spAutoFit/>
          </a:bodyPr>
          <a:lstStyle/>
          <a:p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БИЗИБОРД, КАК МЕТОД СЕНСОРНОЙ ИНТЕГРАЦИИ В КОРРЕКЦИОННОЙ РАБОТЕ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52212"/>
            <a:ext cx="2697518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892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1223384"/>
            <a:ext cx="5793882" cy="5555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представления </a:t>
            </a: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окружающем мире, </a:t>
            </a: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пространственную ориентацию </a:t>
            </a: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тактильно-кинестетическую чувствительность  у дошкольников;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-совершенствовать координацию </a:t>
            </a: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 и </a:t>
            </a: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моторику;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учатся прислушиваться к себе и проговаривать свои ощущения, начинают спонтанно импровизировать, передавая интонацию, темп и ритм речи педагога, а это, в свою очередь, способствует развитию речи.</a:t>
            </a:r>
          </a:p>
          <a:p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играх с песком наиболее гармонично и интенсивно развиваются все познавательные функции: восприятие, внимание, память, мышление;</a:t>
            </a:r>
          </a:p>
          <a:p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стабилизируется психоэмоциональное состояние детей, ибо песок, как и вода, способен «заземлять» отрицательную энергию, что наиболее актуально в работе с детьми с ОВЗ. </a:t>
            </a:r>
            <a:endParaRPr lang="ru-RU" b="1" dirty="0" smtClean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n>
                <a:solidFill>
                  <a:srgbClr val="7030A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0" y="1223383"/>
            <a:ext cx="2376264" cy="267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-1"/>
            <a:ext cx="8928992" cy="1223383"/>
          </a:xfrm>
          <a:prstGeom prst="rect">
            <a:avLst/>
          </a:prstGeom>
          <a:noFill/>
        </p:spPr>
        <p:txBody>
          <a:bodyPr wrap="none" rtlCol="0">
            <a:prstTxWarp prst="textCascadeUp">
              <a:avLst/>
            </a:prstTxWarp>
            <a:spAutoFit/>
          </a:bodyPr>
          <a:lstStyle/>
          <a:p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ПЕСОЧНАЯ ТЕРАПИЯ </a:t>
            </a: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НАМ: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74" y="3919749"/>
            <a:ext cx="2352956" cy="2859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02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2859" y="980728"/>
            <a:ext cx="555761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Мольберт используется для арт-терапевтических занятий, являющихся эффективным способом решения многих психологических проблем, таких как развитие общей и мелкой моторики, мышления в процессе восприятия и отображения, преодоление недостатков развития личностных качеств таких как неуверенность, неумение преодолевать трудности, ранимость, робость, ощущение несостоятельности и др</a:t>
            </a: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использованием прозрачного мольберта направлены на коррекцию, развитие психических процессов обучающихся, обогащение сенсорного опыта, развитие эмоциональной и образной памяти, развитие пространственного мышления, мелкой моторики, на сплочение детского коллектива и развитие коммуникативных навыков у обучающихся, коррекцию трудностей в общении, снижение уровня конфликтности в поведении. Занятия живописью на стекле – хороший способ творческого самовыражения детей, способствующий развитию у них коммуникативных навыков.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0"/>
            <a:ext cx="8928992" cy="1317625"/>
          </a:xfrm>
          <a:prstGeom prst="rect">
            <a:avLst/>
          </a:prstGeom>
          <a:noFill/>
        </p:spPr>
        <p:txBody>
          <a:bodyPr wrap="none" rtlCol="0">
            <a:prstTxWarp prst="textCascadeUp">
              <a:avLst/>
            </a:prstTxWarp>
            <a:spAutoFit/>
          </a:bodyPr>
          <a:lstStyle/>
          <a:p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Прозрачный мольберт в </a:t>
            </a: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коррекционно-развивающей работе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4" y="1225790"/>
            <a:ext cx="3140075" cy="446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996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1772816"/>
            <a:ext cx="50770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исование </a:t>
            </a: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технике «</a:t>
            </a:r>
            <a:r>
              <a:rPr lang="ru-RU" b="1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Эбру</a:t>
            </a: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является эффективным средством развития творческих способностей дошкольников. Это средство обучения и воспитания </a:t>
            </a: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 нами в </a:t>
            </a: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коррекционной работе с детьми </a:t>
            </a: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</a:t>
            </a: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и детьми-инвалидами, </a:t>
            </a: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 правах игровой методики, наглядного пособия, так и в качестве отдельного предмета, интегрирующего в своем содержании культуроведение, технологию и формирующего устойчивый интерес детей к </a:t>
            </a: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</a:t>
            </a: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0"/>
            <a:ext cx="8928992" cy="1317625"/>
          </a:xfrm>
          <a:prstGeom prst="rect">
            <a:avLst/>
          </a:prstGeom>
          <a:noFill/>
        </p:spPr>
        <p:txBody>
          <a:bodyPr wrap="none" rtlCol="0">
            <a:prstTxWarp prst="textCascadeUp">
              <a:avLst/>
            </a:prstTxWarp>
            <a:spAutoFit/>
          </a:bodyPr>
          <a:lstStyle/>
          <a:p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Арт-терапевтическая </a:t>
            </a: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</a:t>
            </a:r>
            <a:r>
              <a:rPr lang="ru-RU" b="1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эбру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17625"/>
            <a:ext cx="3170237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79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1317625"/>
            <a:ext cx="51845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 наших дошкольников с нарушениями интеллекта интерактивного стола  помогает нам: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-расширять возможности 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предъявления учебной информации;</a:t>
            </a:r>
          </a:p>
          <a:p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-существенно повышать мотивацию 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обучению;</a:t>
            </a:r>
          </a:p>
          <a:p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-активизировать познавательную  деятельность детей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способность к рефлексии.</a:t>
            </a:r>
          </a:p>
          <a:p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интерактивного стола позволяет развивать умение детей ориентироваться в информационных потоках окружающего мира, овладевать практическими способами работы с информацией, развивать умения, позволяющие обмениваться информацией с помощью современных технических средств.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0"/>
            <a:ext cx="8928992" cy="1317625"/>
          </a:xfrm>
          <a:prstGeom prst="rect">
            <a:avLst/>
          </a:prstGeom>
          <a:noFill/>
        </p:spPr>
        <p:txBody>
          <a:bodyPr wrap="none" rtlCol="0">
            <a:prstTxWarp prst="textCascadeUp">
              <a:avLst/>
            </a:prstTxWarp>
            <a:spAutoFit/>
          </a:bodyPr>
          <a:lstStyle/>
          <a:p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ИКТ в коррекционно-развивающей работе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Елена\Desktop\ст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76" y="2708920"/>
            <a:ext cx="3480495" cy="2274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80529" y="1027554"/>
            <a:ext cx="4176465" cy="2665546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СТОЛ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267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1237</Words>
  <Application>Microsoft Office PowerPoint</Application>
  <PresentationFormat>Экран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33</cp:revision>
  <dcterms:created xsi:type="dcterms:W3CDTF">2021-05-08T08:05:03Z</dcterms:created>
  <dcterms:modified xsi:type="dcterms:W3CDTF">2021-05-10T16:06:09Z</dcterms:modified>
</cp:coreProperties>
</file>