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542451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esktop\belka-i-strelka-god-poleta-v-kos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357166"/>
            <a:ext cx="4365779" cy="3071834"/>
          </a:xfrm>
          <a:prstGeom prst="rect">
            <a:avLst/>
          </a:prstGeom>
          <a:noFill/>
        </p:spPr>
      </p:pic>
      <p:pic>
        <p:nvPicPr>
          <p:cNvPr id="1027" name="Picture 3" descr="C:\Users\user\Desktop\1-tur-2-vopros-sca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39128"/>
            <a:ext cx="4714908" cy="3369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611390767_6-p-fon-solnechnaya-sistema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космос\602d15aba16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00115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8880158_0_382_2714_1909_1920x0_80_0_0_2bd76f201856af8a89b2c5a24d145843_1445d75d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570" cy="4786322"/>
          </a:xfrm>
          <a:prstGeom prst="rect">
            <a:avLst/>
          </a:prstGeom>
          <a:noFill/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71744"/>
            <a:ext cx="3786182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field_image_1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14686"/>
          </a:xfrm>
          <a:prstGeom prst="rect">
            <a:avLst/>
          </a:prstGeom>
          <a:noFill/>
        </p:spPr>
      </p:pic>
      <p:pic>
        <p:nvPicPr>
          <p:cNvPr id="4099" name="Picture 3" descr="C:\Users\user\Desktop\rem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572000" cy="3571876"/>
          </a:xfrm>
          <a:prstGeom prst="rect">
            <a:avLst/>
          </a:prstGeom>
          <a:noFill/>
        </p:spPr>
      </p:pic>
      <p:pic>
        <p:nvPicPr>
          <p:cNvPr id="4100" name="Picture 4" descr="C:\Users\user\Desktop\7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08411"/>
            <a:ext cx="4571999" cy="3549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536747160_kmo_085447_09406_1_t218_225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570" cy="3357562"/>
          </a:xfrm>
          <a:prstGeom prst="rect">
            <a:avLst/>
          </a:prstGeom>
          <a:noFill/>
        </p:spPr>
      </p:pic>
      <p:pic>
        <p:nvPicPr>
          <p:cNvPr id="5123" name="Picture 3" descr="C:\Users\user\Desktop\regnum_picture_1518470431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357562"/>
            <a:ext cx="5072066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art-kosmos-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eclipse_epc_201606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29c40143109af61ff92229ce487s--ukrasheniya-koltso-sol-muassanit-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" y="0"/>
            <a:ext cx="91277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2022-04-07T16:03:00Z</dcterms:created>
  <dcterms:modified xsi:type="dcterms:W3CDTF">2022-04-07T18:29:28Z</dcterms:modified>
</cp:coreProperties>
</file>