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2920988" cy="1857388"/>
          </a:xfrm>
          <a:prstGeom prst="rect">
            <a:avLst/>
          </a:prstGeom>
          <a:noFill/>
        </p:spPr>
      </p:pic>
      <p:pic>
        <p:nvPicPr>
          <p:cNvPr id="1027" name="Picture 3" descr="C:\Users\user\Desktop\e7bb5c8f-fda6-5b19-a1f7-d2f7f86d5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3" y="357166"/>
            <a:ext cx="2565669" cy="1928826"/>
          </a:xfrm>
          <a:prstGeom prst="rect">
            <a:avLst/>
          </a:prstGeom>
          <a:noFill/>
        </p:spPr>
      </p:pic>
      <p:pic>
        <p:nvPicPr>
          <p:cNvPr id="1028" name="Picture 4" descr="C:\Users\user\Desktop\cc5360ee8b38d6ba47a6bd91c185383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28604"/>
            <a:ext cx="2620334" cy="1928826"/>
          </a:xfrm>
          <a:prstGeom prst="rect">
            <a:avLst/>
          </a:prstGeom>
          <a:noFill/>
        </p:spPr>
      </p:pic>
      <p:pic>
        <p:nvPicPr>
          <p:cNvPr id="1029" name="Picture 5" descr="C:\Users\user\Desktop\94e868eaacb63c8caf91781922ab588ef781c48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428868"/>
            <a:ext cx="2714644" cy="1727758"/>
          </a:xfrm>
          <a:prstGeom prst="rect">
            <a:avLst/>
          </a:prstGeom>
          <a:noFill/>
        </p:spPr>
      </p:pic>
      <p:pic>
        <p:nvPicPr>
          <p:cNvPr id="1030" name="Picture 6" descr="C:\Users\user\Desktop\1114537_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471200"/>
            <a:ext cx="2857520" cy="1815056"/>
          </a:xfrm>
          <a:prstGeom prst="rect">
            <a:avLst/>
          </a:prstGeom>
          <a:noFill/>
        </p:spPr>
      </p:pic>
      <p:sp>
        <p:nvSpPr>
          <p:cNvPr id="1032" name="AutoShape 8" descr="C:\Users\user\Desktop\9fb976c6-444a-4e3b-9237-3017f693719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9" descr="C:\Users\user\Desktop\весн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429132"/>
            <a:ext cx="2705579" cy="1853322"/>
          </a:xfrm>
          <a:prstGeom prst="rect">
            <a:avLst/>
          </a:prstGeom>
          <a:noFill/>
        </p:spPr>
      </p:pic>
      <p:pic>
        <p:nvPicPr>
          <p:cNvPr id="1034" name="Picture 10" descr="C:\Users\user\Desktop\pictur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2428868"/>
            <a:ext cx="2857488" cy="1971667"/>
          </a:xfrm>
          <a:prstGeom prst="rect">
            <a:avLst/>
          </a:prstGeom>
          <a:noFill/>
        </p:spPr>
      </p:pic>
      <p:pic>
        <p:nvPicPr>
          <p:cNvPr id="1035" name="Picture 11" descr="C:\Users\user\Desktop\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4429132"/>
            <a:ext cx="3428992" cy="214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1587358438_0_0_672_831_1920x0_80_0_0_e68041002cc58bf70b1549db965ca6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den-pobedy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_R0L7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1399924664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v-krymu-9-maya-proydut-shestviya--bessmertnyy-polk__1_2016-05-3-13-20-5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9 мая png (1) 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3582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/>
              <a:t>9 мая День Победы</a:t>
            </a:r>
            <a:endParaRPr lang="ru-RU" dirty="0"/>
          </a:p>
        </p:txBody>
      </p:sp>
      <p:pic>
        <p:nvPicPr>
          <p:cNvPr id="14338" name="Picture 2" descr="C:\Users\user\Desktop\1556620449_den-pobedy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4143404" cy="3048855"/>
          </a:xfrm>
          <a:prstGeom prst="rect">
            <a:avLst/>
          </a:prstGeom>
          <a:noFill/>
        </p:spPr>
      </p:pic>
      <p:pic>
        <p:nvPicPr>
          <p:cNvPr id="14339" name="Picture 3" descr="C:\Users\user\Desktop\pobe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14686"/>
            <a:ext cx="4857752" cy="3322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19062021_190647_753700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samol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user\Desktop\hello_html_m24d2d2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user\Desktop\OFyUj48KE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1427767184_0_709_1976_2191_1920x0_80_0_0_f7106e2685597ba8a5db37b1eb181a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5d0f1b3adf3d9c9667cad00bc899c4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e6394e90-2038-50a6-9998-1047b42d3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</Words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9 мая День Победы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2022-05-01T09:16:39Z</dcterms:created>
  <dcterms:modified xsi:type="dcterms:W3CDTF">2022-05-02T14:40:20Z</dcterms:modified>
</cp:coreProperties>
</file>