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A864B1-CF4C-4369-AC81-8EF7D0ADC42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5BC226-8B35-4D18-A065-EA5F78C8410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Перелётные птицы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9431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2205255"/>
            <a:ext cx="403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Презентация для </a:t>
            </a:r>
            <a:r>
              <a:rPr lang="en-US" dirty="0" smtClean="0">
                <a:solidFill>
                  <a:srgbClr val="FFFF00"/>
                </a:solidFill>
              </a:rPr>
              <a:t>I </a:t>
            </a:r>
            <a:r>
              <a:rPr lang="ru-RU" dirty="0" smtClean="0">
                <a:solidFill>
                  <a:srgbClr val="FFFF00"/>
                </a:solidFill>
              </a:rPr>
              <a:t>младшей группы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Не ворона, не синица-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Как зовётся эта птица?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Примостилась на суку-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Раздалось в лесу «ку-ку».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18456"/>
            <a:ext cx="5613623" cy="385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21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Длинная шея, красные лапки,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Щиплет за пятки-беги без оглядки!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36" y="4420905"/>
            <a:ext cx="2520280" cy="19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14" y="1559290"/>
            <a:ext cx="2664296" cy="19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3" y="1052736"/>
            <a:ext cx="4507979" cy="301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9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32856"/>
            <a:ext cx="4374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Травка зеленеет.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Солнышко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блестит.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Ласточка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с весною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В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сени к нам летит.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С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нею солнце краше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И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весна милей…</a:t>
            </a:r>
          </a:p>
          <a:p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Прощебечь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с дороги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Нам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привет скорей.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Дам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тебе я зерен,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А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ты песню спой.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Что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из стран далеких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Принесла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с собой.</a:t>
            </a:r>
          </a:p>
          <a:p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  <a:cs typeface="Rod" panose="02030509050101010101" pitchFamily="49" charset="-79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(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А. Плещеев)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3909814" cy="265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528392" cy="23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7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По весне то там, то тут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Песню весело поют: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«Ах,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качи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качи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качи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,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Rod" panose="02030509050101010101" pitchFamily="49" charset="-79"/>
              </a:rPr>
              <a:t>Прилетели к нам …грачи»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09562"/>
            <a:ext cx="2885306" cy="22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Картинки по запросу грач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5" y="1268760"/>
            <a:ext cx="3351584" cy="236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1471"/>
            <a:ext cx="2885306" cy="24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0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Эту птицу всякий знает,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На лету она хватает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Мух, кузнечиков, сверчков,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Бабочек, стрекоз, жучков.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Ответ: ласточка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7599"/>
            <a:ext cx="4427984" cy="33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09750"/>
            <a:ext cx="25241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28" y="4077072"/>
            <a:ext cx="2287860" cy="223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637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1490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Это старый наш знакомый: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Он живёт на крыше дома -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Длинноногий, длинноносый,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Длинношеий, безголосый.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Он летает на охоту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За лягушками к болоту.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(аист)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9033"/>
            <a:ext cx="32480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3816424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050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Длинноногий, длинношеий,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Длинноклювый, телом серый,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А затылок голый, красный,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Бродит по болотам грязным,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Ловит в них лягушек,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Бестолковых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попрыгушек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(Журавль)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53" y="1196752"/>
            <a:ext cx="3744416" cy="249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96899"/>
            <a:ext cx="2952328" cy="24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0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2600" y="5013176"/>
            <a:ext cx="3257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шесте – дворец,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 дворце певец.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 зовут его ….. скворец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07" y="1268760"/>
            <a:ext cx="52387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949575"/>
            <a:ext cx="559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одной ноге стоит,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воду пристально глядит.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Тычет клювом наугад,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Ищет в речке лягушат (цапля)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08757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22669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123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без ног и без свирели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Лучше всех выводит трели,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Голосистее,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нежней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же это? ….соловей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3504"/>
            <a:ext cx="6618312" cy="35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259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 Black</vt:lpstr>
      <vt:lpstr>Calibri</vt:lpstr>
      <vt:lpstr>Constantia</vt:lpstr>
      <vt:lpstr>Rod</vt:lpstr>
      <vt:lpstr>Wingdings 2</vt:lpstr>
      <vt:lpstr>Поток</vt:lpstr>
      <vt:lpstr>Перелётные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ВИКА</dc:creator>
  <cp:lastModifiedBy>Пользователь</cp:lastModifiedBy>
  <cp:revision>13</cp:revision>
  <dcterms:created xsi:type="dcterms:W3CDTF">2018-01-28T06:20:08Z</dcterms:created>
  <dcterms:modified xsi:type="dcterms:W3CDTF">2020-04-20T10:18:34Z</dcterms:modified>
</cp:coreProperties>
</file>