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3481" y="2090172"/>
            <a:ext cx="9257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ТВОРЧЕСКИЕ СПОСОБНОСТИ ДОШКОЛЬНИКОВ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мои фото\фото презентация\cocuk_resim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43" y="3814469"/>
            <a:ext cx="2736304" cy="26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268384" y="7228"/>
            <a:ext cx="9257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Составляющие    творческих способностей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4209" y="1569022"/>
            <a:ext cx="463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Способность рисковать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0431" y="4847230"/>
            <a:ext cx="67920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Гибкость в мышлении и действиях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3447" y="3156426"/>
            <a:ext cx="46222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Скорость мышления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87" y="3935191"/>
            <a:ext cx="61349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высказывать оригинальные идеи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94258" y="2376946"/>
            <a:ext cx="91770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Восприятие неоднозначности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вещей и явлений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02388" y="5773325"/>
            <a:ext cx="3767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Развитая интуиция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" name="Рисунок 35" descr="http://im7-tub-ru.yandex.net/i?id=393098544-63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74" y="639187"/>
            <a:ext cx="2488548" cy="176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im6-tub-ru.yandex.net/i?id=242920919-4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8" y="4902148"/>
            <a:ext cx="2324542" cy="174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785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3952" y="260648"/>
            <a:ext cx="9257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развития 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способностей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2494" y="2129558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воображения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97836" y="2055294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креативности</a:t>
            </a:r>
            <a:endParaRPr lang="ru-RU" dirty="0"/>
          </a:p>
        </p:txBody>
      </p:sp>
      <p:pic>
        <p:nvPicPr>
          <p:cNvPr id="9" name="Рисунок 8" descr="http://im6-tub-ru.yandex.net/i?id=456469982-58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8" y="3212976"/>
            <a:ext cx="3591159" cy="336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proxy11.media.online.ua/uol/r3-d3e3d5a3d4/4e5de9df81d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24" y="2996952"/>
            <a:ext cx="4404225" cy="2456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Раннее физическое развитие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 descr="http://im2-tub-ru.yandex.net/i?id=235301542-65-72&amp;n=2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5375"/>
            <a:ext cx="513651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5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обстановки или условий развития детей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im8-tub-ru.yandex.net/i?id=256958955-17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7608"/>
            <a:ext cx="3552676" cy="318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6-tub-ru.yandex.net/i?id=80339545-62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9678"/>
            <a:ext cx="2664296" cy="356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18" y="3861048"/>
            <a:ext cx="3290089" cy="278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5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6-tub-ru.yandex.net/i?id=189629866-01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094">
            <a:off x="2709890" y="2964050"/>
            <a:ext cx="38850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0-tub-ru.yandex.net/i?id=209870170-3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416">
            <a:off x="347184" y="576976"/>
            <a:ext cx="2939178" cy="235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2-tub-ru.yandex.net/i?id=542502111-3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889">
            <a:off x="5645926" y="484757"/>
            <a:ext cx="2856198" cy="336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8-tub-ru.yandex.net/i?id=186945036-59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62">
            <a:off x="458156" y="3557569"/>
            <a:ext cx="2644209" cy="291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677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Самому решать проблемные  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задачи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http://im5-tub-ru.yandex.net/i?id=329405398-69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" y="941019"/>
            <a:ext cx="338437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4-tub-ru.yandex.net/i?id=58601067-4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94846"/>
            <a:ext cx="3070200" cy="366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5-tub-ru.yandex.net/i?id=69961487-10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51" y="3965355"/>
            <a:ext cx="384883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20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4879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Предоставление   свободы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выборе  деятельности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im8-tub-ru.yandex.net/i?id=617281820-2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600400" cy="303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3-tub-ru.yandex.net/i?id=234912269-2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31640"/>
            <a:ext cx="4176464" cy="3321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98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4-tub-ru.yandex.net/i?id=138723171-43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35" y="3975447"/>
            <a:ext cx="3528392" cy="27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6-tub-ru.yandex.net/i?id=151318872-67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83">
            <a:off x="5026905" y="1803931"/>
            <a:ext cx="3664020" cy="273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im3-tub-ru.yandex.net/i?id=592078892-58-72&amp;n=2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435">
            <a:off x="334964" y="1899140"/>
            <a:ext cx="331236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664967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Разумная   помощь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совместная  работа  со  взрослыми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97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7-tub-ru.yandex.net/i?id=102173638-1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264686"/>
            <a:ext cx="3669014" cy="3316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664967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Комфортная, спокойная, доброжелательная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обстановка в семье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im6-tub-ru.yandex.net/i?id=256050127-5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6" y="2953043"/>
            <a:ext cx="3815374" cy="325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0-tub-ru.yandex.net/i?id=106272669-15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" y="3717032"/>
            <a:ext cx="2304256" cy="292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3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3-tub-ru.yandex.net/i?id=500393678-02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040560" cy="36667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1692696" y="1556792"/>
            <a:ext cx="10245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isometricRightUp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02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01" y="188640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ДЕТСКОЕ ТВОРЧЕСТВО  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из форм Самостоятельной </a:t>
            </a:r>
          </a:p>
          <a:p>
            <a:r>
              <a:rPr lang="ru-RU" sz="28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 ребенка,  когда он экспериментирует  и создает что-то новое       </a:t>
            </a:r>
          </a:p>
          <a:p>
            <a:pPr algn="ctr"/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9" y="4720233"/>
            <a:ext cx="84984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Детские способности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Индивидуальные особенности качества</a:t>
            </a:r>
          </a:p>
          <a:p>
            <a:r>
              <a:rPr lang="ru-RU" sz="2800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человека, определяющие успешность выполнения им творческой деятельности</a:t>
            </a:r>
          </a:p>
        </p:txBody>
      </p:sp>
      <p:pic>
        <p:nvPicPr>
          <p:cNvPr id="11" name="Рисунок 10" descr="http://www.rebenok.com/file/86998/A_little_painter_228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8108"/>
            <a:ext cx="3888432" cy="373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4-tub-ru.yandex.net/i?id=357188478-02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4692"/>
            <a:ext cx="3405952" cy="272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3719" y="276999"/>
            <a:ext cx="9122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 детского  творчества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426" y="908718"/>
            <a:ext cx="3883684" cy="202290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Художественное творчество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87685" y="2474693"/>
            <a:ext cx="720080" cy="11016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69092" y="2473189"/>
            <a:ext cx="720080" cy="270230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5220" y="3576355"/>
            <a:ext cx="3169092" cy="12894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Изобразительное творчество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39674" y="5157192"/>
            <a:ext cx="2987824" cy="12894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Литературное творчество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92080" y="1052736"/>
            <a:ext cx="3528494" cy="22253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Техническое  творчество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99992" y="3519133"/>
            <a:ext cx="3528494" cy="22253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Музыкальное  </a:t>
            </a:r>
            <a:r>
              <a:rPr lang="ru-RU" sz="2000" b="1" dirty="0">
                <a:solidFill>
                  <a:schemeClr val="tx1"/>
                </a:solidFill>
              </a:rPr>
              <a:t>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4272" y="344430"/>
            <a:ext cx="9257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Художественное творчество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604909"/>
            <a:ext cx="39477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рисунков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http://seaside.ae/files/images/c430e892cb8e2b3247d0b70fd2bdd45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0" y="1052316"/>
            <a:ext cx="2448272" cy="23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49180" y="3329610"/>
            <a:ext cx="55081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Художественных композиций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1" y="4221088"/>
            <a:ext cx="3682630" cy="24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557310" y="5179496"/>
            <a:ext cx="39477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Литературных произведений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Рисунок 15" descr="http://im6-tub-ru.yandex.net/i?id=470862334-32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70" y="2086078"/>
            <a:ext cx="3579802" cy="3093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6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272" y="344430"/>
            <a:ext cx="9257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Изобразительное   творчество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im8-tub-ru.yandex.net/i?id=497726291-0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2272"/>
            <a:ext cx="374441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3-tub-ru.yandex.net/i?id=522952989-66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84" y="3861047"/>
            <a:ext cx="4210932" cy="297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0" y="1021521"/>
            <a:ext cx="4079089" cy="306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3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272" y="344430"/>
            <a:ext cx="9257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Литературное  творчество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im0-tub-ru.yandex.net/i?id=379547201-5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480"/>
            <a:ext cx="3240360" cy="222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3-tub-ru.yandex.net/i?id=448237107-21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3" y="3645024"/>
            <a:ext cx="2756053" cy="295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4-tub-ru.yandex.net/i?id=543173274-0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28" y="1340768"/>
            <a:ext cx="5256584" cy="398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04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272" y="344430"/>
            <a:ext cx="9257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Техническое   творчество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im4-tub-ru.yandex.net/i?id=335378982-25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6" y="1916832"/>
            <a:ext cx="4786256" cy="450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2" y="1340768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272" y="344430"/>
            <a:ext cx="9257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Музыкальное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творчество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im4-tub-ru.yandex.net/i?id=879765841-6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5" y="3894757"/>
            <a:ext cx="3744416" cy="274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0-tub-ru.yandex.net/i?id=199738399-18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5" y="1052316"/>
            <a:ext cx="365600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7-tub-ru.yandex.net/i?id=483512133-11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464496" cy="321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3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Фигура, имеющая форму буквы L 13"/>
          <p:cNvSpPr/>
          <p:nvPr/>
        </p:nvSpPr>
        <p:spPr>
          <a:xfrm rot="5400000">
            <a:off x="6562751" y="2297145"/>
            <a:ext cx="1213111" cy="279185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5400000">
            <a:off x="4364131" y="3519842"/>
            <a:ext cx="1280407" cy="274196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13952" y="25453"/>
            <a:ext cx="9257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каком  возрасте  развивать творческие   способности  детей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im0-tub-ru.yandex.net/i?id=460395447-0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54" y="3741070"/>
            <a:ext cx="2324938" cy="17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6-tub-ru.yandex.net/i?id=559275322-5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44" y="1216906"/>
            <a:ext cx="2160588" cy="179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1" y="1216906"/>
            <a:ext cx="1850925" cy="24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://im4-tub-ru.yandex.net/i?id=88178880-46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92" y="2119833"/>
            <a:ext cx="2168203" cy="21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Фигура, имеющая форму буквы L 6"/>
          <p:cNvSpPr/>
          <p:nvPr/>
        </p:nvSpPr>
        <p:spPr>
          <a:xfrm rot="5400000">
            <a:off x="2403256" y="4899191"/>
            <a:ext cx="1213111" cy="253551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im8-tub-ru.yandex.net/i?id=37660708-20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1" y="5321756"/>
            <a:ext cx="15716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742054" y="5487024"/>
            <a:ext cx="2589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От рождения ребенка 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40448" y="4312697"/>
            <a:ext cx="25891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от 1,5 лет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8539" y="3209729"/>
            <a:ext cx="25891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/>
              <a:t>о</a:t>
            </a:r>
            <a:r>
              <a:rPr lang="ru-RU" sz="2000" b="1" dirty="0" smtClean="0"/>
              <a:t>т </a:t>
            </a:r>
            <a:r>
              <a:rPr lang="ru-RU" sz="2000" b="1" dirty="0"/>
              <a:t>4</a:t>
            </a:r>
            <a:r>
              <a:rPr lang="ru-RU" sz="2000" b="1" dirty="0" smtClean="0"/>
              <a:t> лет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35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 animBg="1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150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Виды  детского 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Раннее физическое развитие</vt:lpstr>
      <vt:lpstr>Создание обстановки или условий развития детей</vt:lpstr>
      <vt:lpstr>Презентация PowerPoint</vt:lpstr>
      <vt:lpstr>Самому решать проблемные      задачи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45</cp:revision>
  <dcterms:created xsi:type="dcterms:W3CDTF">2013-03-16T18:01:09Z</dcterms:created>
  <dcterms:modified xsi:type="dcterms:W3CDTF">2013-04-11T06:36:55Z</dcterms:modified>
</cp:coreProperties>
</file>