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3"/>
  </p:notesMasterIdLst>
  <p:sldIdLst>
    <p:sldId id="324" r:id="rId2"/>
    <p:sldId id="353" r:id="rId3"/>
    <p:sldId id="352" r:id="rId4"/>
    <p:sldId id="334" r:id="rId5"/>
    <p:sldId id="339" r:id="rId6"/>
    <p:sldId id="338" r:id="rId7"/>
    <p:sldId id="336" r:id="rId8"/>
    <p:sldId id="325" r:id="rId9"/>
    <p:sldId id="350" r:id="rId10"/>
    <p:sldId id="351" r:id="rId11"/>
    <p:sldId id="35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9AA"/>
    <a:srgbClr val="FF0000"/>
    <a:srgbClr val="00FFFF"/>
    <a:srgbClr val="00FF00"/>
    <a:srgbClr val="0000FF"/>
    <a:srgbClr val="FF0066"/>
    <a:srgbClr val="00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80" autoAdjust="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B8927-A2FE-4C9C-A47F-175376307CF7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D25F7251-0625-457C-A9D9-8B13670854CD}">
      <dgm:prSet phldrT="[Текст]" custT="1"/>
      <dgm:spPr>
        <a:solidFill>
          <a:srgbClr val="F420E5"/>
        </a:solidFill>
      </dgm:spPr>
      <dgm:t>
        <a:bodyPr>
          <a:prstTxWarp prst="textWave1">
            <a:avLst/>
          </a:prstTxWarp>
        </a:bodyPr>
        <a:lstStyle/>
        <a:p>
          <a:r>
            <a:rPr lang="ru-RU" sz="16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Медицина</a:t>
          </a:r>
          <a:endParaRPr lang="ru-RU" sz="1600" dirty="0" smtClean="0">
            <a:solidFill>
              <a:srgbClr val="FFFF00"/>
            </a:solidFill>
          </a:endParaRPr>
        </a:p>
        <a:p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</a:rPr>
            <a:t>10%</a:t>
          </a:r>
          <a:endParaRPr lang="ru-RU" sz="2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0C0F89AB-DDDD-4E48-8B68-4E926D1C6AF3}" type="parTrans" cxnId="{EF2FF6FD-F226-4866-8EF6-BCA0669D9E5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3367078-7E19-4280-8948-C9425726EBFC}" type="sibTrans" cxnId="{EF2FF6FD-F226-4866-8EF6-BCA0669D9E5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6FCD551-F5A5-4494-AEE2-8BD874ACDEFE}">
      <dgm:prSet phldrT="[Текст]" custT="1"/>
      <dgm:spPr>
        <a:solidFill>
          <a:srgbClr val="28F43B"/>
        </a:solidFill>
      </dgm:spPr>
      <dgm:t>
        <a:bodyPr>
          <a:prstTxWarp prst="textWave1">
            <a:avLst/>
          </a:prstTxWarp>
        </a:bodyPr>
        <a:lstStyle/>
        <a:p>
          <a:r>
            <a:rPr lang="ru-RU" sz="1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экология</a:t>
          </a:r>
          <a:endParaRPr lang="ru-RU" sz="18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</a:rPr>
            <a:t>20%</a:t>
          </a:r>
          <a:endParaRPr lang="ru-RU" sz="18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426393E8-FB18-4EA2-9662-2FA9CCF9BAB2}" type="parTrans" cxnId="{3034EF99-DF51-4027-AA87-4DB42F8FD06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FBCAA2D-7676-4D0F-8161-7ACB9F19BF22}" type="sibTrans" cxnId="{3034EF99-DF51-4027-AA87-4DB42F8FD06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5B8542C-C16A-4C9F-BE9B-9CA5CD37B837}">
      <dgm:prSet phldrT="[Текст]" custT="1"/>
      <dgm:spPr>
        <a:solidFill>
          <a:srgbClr val="FFFF00"/>
        </a:solidFill>
      </dgm:spPr>
      <dgm:t>
        <a:bodyPr>
          <a:prstTxWarp prst="textWave4">
            <a:avLst/>
          </a:prstTxWarp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11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Наследственность</a:t>
          </a:r>
        </a:p>
        <a:p>
          <a:r>
            <a:rPr lang="ru-RU" sz="1400" b="1" i="1" cap="none" spc="0" dirty="0" smtClean="0">
              <a:ln/>
              <a:solidFill>
                <a:schemeClr val="accent3"/>
              </a:solidFill>
              <a:effectLst/>
            </a:rPr>
            <a:t>10%</a:t>
          </a:r>
          <a:endParaRPr lang="ru-RU" sz="1400" b="1" i="1" cap="none" spc="0" dirty="0">
            <a:ln/>
            <a:solidFill>
              <a:schemeClr val="accent3"/>
            </a:solidFill>
            <a:effectLst/>
          </a:endParaRPr>
        </a:p>
      </dgm:t>
    </dgm:pt>
    <dgm:pt modelId="{19DD423F-9D4B-4D9C-BF6D-71C68B4BE745}" type="parTrans" cxnId="{96915958-7A13-4663-AFAC-C84CD3A3D04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C2FD51C-8365-40DE-B43F-16516A9CE4BA}" type="sibTrans" cxnId="{96915958-7A13-4663-AFAC-C84CD3A3D04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5C97997-A2ED-4227-A267-730AD8615A33}">
      <dgm:prSet phldrT="[Текст]" custT="1"/>
      <dgm:spPr>
        <a:solidFill>
          <a:srgbClr val="00FFFF"/>
        </a:solidFill>
      </dgm:spPr>
      <dgm:t>
        <a:bodyPr>
          <a:prstTxWarp prst="textWave1">
            <a:avLst/>
          </a:prstTxWarp>
        </a:bodyPr>
        <a:lstStyle/>
        <a:p>
          <a:r>
            <a:rPr lang="ru-RU" sz="2000" b="0" i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420E5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Образ жизни</a:t>
          </a:r>
        </a:p>
        <a:p>
          <a:endParaRPr lang="ru-RU" sz="14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2400" b="1" i="0" dirty="0" smtClean="0">
              <a:solidFill>
                <a:schemeClr val="accent1">
                  <a:lumMod val="50000"/>
                </a:schemeClr>
              </a:solidFill>
            </a:rPr>
            <a:t>60%</a:t>
          </a:r>
          <a:endParaRPr lang="ru-RU" sz="2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632174F0-DEB3-4DC4-AFE4-ECAA567C6730}" type="parTrans" cxnId="{3BED4363-0223-4854-8C34-CC52A8DF527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D552221-D122-4170-A846-FBE8442184B9}" type="sibTrans" cxnId="{3BED4363-0223-4854-8C34-CC52A8DF527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15A540F-EC5E-4314-97EF-390FA00FB40D}" type="pres">
      <dgm:prSet presAssocID="{05FB8927-A2FE-4C9C-A47F-175376307CF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897460-614E-4DC3-99CF-9EB6F34BABDC}" type="pres">
      <dgm:prSet presAssocID="{05FB8927-A2FE-4C9C-A47F-175376307CF7}" presName="comp1" presStyleCnt="0"/>
      <dgm:spPr/>
      <dgm:t>
        <a:bodyPr/>
        <a:lstStyle/>
        <a:p>
          <a:endParaRPr lang="ru-RU"/>
        </a:p>
      </dgm:t>
    </dgm:pt>
    <dgm:pt modelId="{33DD2145-4359-46B0-B752-FBC902091DB8}" type="pres">
      <dgm:prSet presAssocID="{05FB8927-A2FE-4C9C-A47F-175376307CF7}" presName="circle1" presStyleLbl="node1" presStyleIdx="0" presStyleCnt="4" custAng="0" custLinFactNeighborX="811" custLinFactNeighborY="-812"/>
      <dgm:spPr/>
      <dgm:t>
        <a:bodyPr/>
        <a:lstStyle/>
        <a:p>
          <a:endParaRPr lang="ru-RU"/>
        </a:p>
      </dgm:t>
    </dgm:pt>
    <dgm:pt modelId="{27C774DA-6D78-4DC9-97B5-847A78CA2838}" type="pres">
      <dgm:prSet presAssocID="{05FB8927-A2FE-4C9C-A47F-175376307CF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E21CC-98B6-49CA-A25E-7CE4568FE037}" type="pres">
      <dgm:prSet presAssocID="{05FB8927-A2FE-4C9C-A47F-175376307CF7}" presName="comp2" presStyleCnt="0"/>
      <dgm:spPr/>
      <dgm:t>
        <a:bodyPr/>
        <a:lstStyle/>
        <a:p>
          <a:endParaRPr lang="ru-RU"/>
        </a:p>
      </dgm:t>
    </dgm:pt>
    <dgm:pt modelId="{A8C96886-52F8-4996-9F20-23553CB29EFD}" type="pres">
      <dgm:prSet presAssocID="{05FB8927-A2FE-4C9C-A47F-175376307CF7}" presName="circle2" presStyleLbl="node1" presStyleIdx="1" presStyleCnt="4" custAng="0"/>
      <dgm:spPr/>
      <dgm:t>
        <a:bodyPr/>
        <a:lstStyle/>
        <a:p>
          <a:endParaRPr lang="ru-RU"/>
        </a:p>
      </dgm:t>
    </dgm:pt>
    <dgm:pt modelId="{F5889999-7A6B-499C-8F89-292B3537F0BD}" type="pres">
      <dgm:prSet presAssocID="{05FB8927-A2FE-4C9C-A47F-175376307CF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5F4A-FDC2-432D-B97F-2A8A12F6F689}" type="pres">
      <dgm:prSet presAssocID="{05FB8927-A2FE-4C9C-A47F-175376307CF7}" presName="comp3" presStyleCnt="0"/>
      <dgm:spPr/>
      <dgm:t>
        <a:bodyPr/>
        <a:lstStyle/>
        <a:p>
          <a:endParaRPr lang="ru-RU"/>
        </a:p>
      </dgm:t>
    </dgm:pt>
    <dgm:pt modelId="{10F2A898-C5B0-4EB0-9E17-766B3881A588}" type="pres">
      <dgm:prSet presAssocID="{05FB8927-A2FE-4C9C-A47F-175376307CF7}" presName="circle3" presStyleLbl="node1" presStyleIdx="2" presStyleCnt="4" custAng="0" custScaleY="100000" custLinFactNeighborX="1788" custLinFactNeighborY="-311"/>
      <dgm:spPr/>
      <dgm:t>
        <a:bodyPr/>
        <a:lstStyle/>
        <a:p>
          <a:endParaRPr lang="ru-RU"/>
        </a:p>
      </dgm:t>
    </dgm:pt>
    <dgm:pt modelId="{D2CE5B76-DE9E-4DFB-AC85-82CEA0494DD6}" type="pres">
      <dgm:prSet presAssocID="{05FB8927-A2FE-4C9C-A47F-175376307CF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47141-309E-4E2E-972F-7F1828E09950}" type="pres">
      <dgm:prSet presAssocID="{05FB8927-A2FE-4C9C-A47F-175376307CF7}" presName="comp4" presStyleCnt="0"/>
      <dgm:spPr/>
      <dgm:t>
        <a:bodyPr/>
        <a:lstStyle/>
        <a:p>
          <a:endParaRPr lang="ru-RU"/>
        </a:p>
      </dgm:t>
    </dgm:pt>
    <dgm:pt modelId="{0FF6D301-EDA6-4B51-BDF7-A4B5D4D5C63D}" type="pres">
      <dgm:prSet presAssocID="{05FB8927-A2FE-4C9C-A47F-175376307CF7}" presName="circle4" presStyleLbl="node1" presStyleIdx="3" presStyleCnt="4" custAng="0" custLinFactNeighborX="81" custLinFactNeighborY="1380"/>
      <dgm:spPr/>
      <dgm:t>
        <a:bodyPr/>
        <a:lstStyle/>
        <a:p>
          <a:endParaRPr lang="ru-RU"/>
        </a:p>
      </dgm:t>
    </dgm:pt>
    <dgm:pt modelId="{CB45E402-FC77-4A1C-898D-08AE55AD7B86}" type="pres">
      <dgm:prSet presAssocID="{05FB8927-A2FE-4C9C-A47F-175376307CF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E548D-A104-42E7-B123-3A4A778C8939}" type="presOf" srcId="{75B8542C-C16A-4C9F-BE9B-9CA5CD37B837}" destId="{10F2A898-C5B0-4EB0-9E17-766B3881A588}" srcOrd="0" destOrd="0" presId="urn:microsoft.com/office/officeart/2005/8/layout/venn2"/>
    <dgm:cxn modelId="{2BA28D49-9378-48F3-A136-0AB508C5D35B}" type="presOf" srcId="{D25F7251-0625-457C-A9D9-8B13670854CD}" destId="{33DD2145-4359-46B0-B752-FBC902091DB8}" srcOrd="0" destOrd="0" presId="urn:microsoft.com/office/officeart/2005/8/layout/venn2"/>
    <dgm:cxn modelId="{3BED4363-0223-4854-8C34-CC52A8DF5270}" srcId="{05FB8927-A2FE-4C9C-A47F-175376307CF7}" destId="{45C97997-A2ED-4227-A267-730AD8615A33}" srcOrd="3" destOrd="0" parTransId="{632174F0-DEB3-4DC4-AFE4-ECAA567C6730}" sibTransId="{DD552221-D122-4170-A846-FBE8442184B9}"/>
    <dgm:cxn modelId="{3034EF99-DF51-4027-AA87-4DB42F8FD060}" srcId="{05FB8927-A2FE-4C9C-A47F-175376307CF7}" destId="{06FCD551-F5A5-4494-AEE2-8BD874ACDEFE}" srcOrd="1" destOrd="0" parTransId="{426393E8-FB18-4EA2-9662-2FA9CCF9BAB2}" sibTransId="{CFBCAA2D-7676-4D0F-8161-7ACB9F19BF22}"/>
    <dgm:cxn modelId="{529279F3-7973-44CC-B0F4-7E9E297DCE12}" type="presOf" srcId="{06FCD551-F5A5-4494-AEE2-8BD874ACDEFE}" destId="{F5889999-7A6B-499C-8F89-292B3537F0BD}" srcOrd="1" destOrd="0" presId="urn:microsoft.com/office/officeart/2005/8/layout/venn2"/>
    <dgm:cxn modelId="{EF2FF6FD-F226-4866-8EF6-BCA0669D9E5E}" srcId="{05FB8927-A2FE-4C9C-A47F-175376307CF7}" destId="{D25F7251-0625-457C-A9D9-8B13670854CD}" srcOrd="0" destOrd="0" parTransId="{0C0F89AB-DDDD-4E48-8B68-4E926D1C6AF3}" sibTransId="{C3367078-7E19-4280-8948-C9425726EBFC}"/>
    <dgm:cxn modelId="{B1B31978-D260-41EB-9F84-BA920E7E1D2B}" type="presOf" srcId="{45C97997-A2ED-4227-A267-730AD8615A33}" destId="{0FF6D301-EDA6-4B51-BDF7-A4B5D4D5C63D}" srcOrd="0" destOrd="0" presId="urn:microsoft.com/office/officeart/2005/8/layout/venn2"/>
    <dgm:cxn modelId="{F4CF6BC2-380F-4239-8236-2FD9C6572089}" type="presOf" srcId="{45C97997-A2ED-4227-A267-730AD8615A33}" destId="{CB45E402-FC77-4A1C-898D-08AE55AD7B86}" srcOrd="1" destOrd="0" presId="urn:microsoft.com/office/officeart/2005/8/layout/venn2"/>
    <dgm:cxn modelId="{62365D54-EABA-4DC0-B30A-536442058F93}" type="presOf" srcId="{06FCD551-F5A5-4494-AEE2-8BD874ACDEFE}" destId="{A8C96886-52F8-4996-9F20-23553CB29EFD}" srcOrd="0" destOrd="0" presId="urn:microsoft.com/office/officeart/2005/8/layout/venn2"/>
    <dgm:cxn modelId="{2D49527A-A53A-452C-A773-538445498010}" type="presOf" srcId="{D25F7251-0625-457C-A9D9-8B13670854CD}" destId="{27C774DA-6D78-4DC9-97B5-847A78CA2838}" srcOrd="1" destOrd="0" presId="urn:microsoft.com/office/officeart/2005/8/layout/venn2"/>
    <dgm:cxn modelId="{96915958-7A13-4663-AFAC-C84CD3A3D04C}" srcId="{05FB8927-A2FE-4C9C-A47F-175376307CF7}" destId="{75B8542C-C16A-4C9F-BE9B-9CA5CD37B837}" srcOrd="2" destOrd="0" parTransId="{19DD423F-9D4B-4D9C-BF6D-71C68B4BE745}" sibTransId="{5C2FD51C-8365-40DE-B43F-16516A9CE4BA}"/>
    <dgm:cxn modelId="{795715E1-A306-4FFD-A144-AF3128871805}" type="presOf" srcId="{75B8542C-C16A-4C9F-BE9B-9CA5CD37B837}" destId="{D2CE5B76-DE9E-4DFB-AC85-82CEA0494DD6}" srcOrd="1" destOrd="0" presId="urn:microsoft.com/office/officeart/2005/8/layout/venn2"/>
    <dgm:cxn modelId="{F430F057-0B38-4F52-BF25-49BD09B0B441}" type="presOf" srcId="{05FB8927-A2FE-4C9C-A47F-175376307CF7}" destId="{515A540F-EC5E-4314-97EF-390FA00FB40D}" srcOrd="0" destOrd="0" presId="urn:microsoft.com/office/officeart/2005/8/layout/venn2"/>
    <dgm:cxn modelId="{A50E05CC-5FC3-4040-9B5F-59A2764251EF}" type="presParOf" srcId="{515A540F-EC5E-4314-97EF-390FA00FB40D}" destId="{8D897460-614E-4DC3-99CF-9EB6F34BABDC}" srcOrd="0" destOrd="0" presId="urn:microsoft.com/office/officeart/2005/8/layout/venn2"/>
    <dgm:cxn modelId="{3D935792-201D-4916-8C1A-DADB305E40C2}" type="presParOf" srcId="{8D897460-614E-4DC3-99CF-9EB6F34BABDC}" destId="{33DD2145-4359-46B0-B752-FBC902091DB8}" srcOrd="0" destOrd="0" presId="urn:microsoft.com/office/officeart/2005/8/layout/venn2"/>
    <dgm:cxn modelId="{D6F2D737-D555-4003-8B76-43B76A950E2F}" type="presParOf" srcId="{8D897460-614E-4DC3-99CF-9EB6F34BABDC}" destId="{27C774DA-6D78-4DC9-97B5-847A78CA2838}" srcOrd="1" destOrd="0" presId="urn:microsoft.com/office/officeart/2005/8/layout/venn2"/>
    <dgm:cxn modelId="{5478F54D-1532-4B27-B9B5-03ADC79B8174}" type="presParOf" srcId="{515A540F-EC5E-4314-97EF-390FA00FB40D}" destId="{83DE21CC-98B6-49CA-A25E-7CE4568FE037}" srcOrd="1" destOrd="0" presId="urn:microsoft.com/office/officeart/2005/8/layout/venn2"/>
    <dgm:cxn modelId="{3ACCF93A-8905-472D-AD2C-03C4EB67651B}" type="presParOf" srcId="{83DE21CC-98B6-49CA-A25E-7CE4568FE037}" destId="{A8C96886-52F8-4996-9F20-23553CB29EFD}" srcOrd="0" destOrd="0" presId="urn:microsoft.com/office/officeart/2005/8/layout/venn2"/>
    <dgm:cxn modelId="{D07A26D7-8AC0-489E-BC58-AA3E364C9763}" type="presParOf" srcId="{83DE21CC-98B6-49CA-A25E-7CE4568FE037}" destId="{F5889999-7A6B-499C-8F89-292B3537F0BD}" srcOrd="1" destOrd="0" presId="urn:microsoft.com/office/officeart/2005/8/layout/venn2"/>
    <dgm:cxn modelId="{4D657926-AAC5-468D-92DE-B61FDFFF3B33}" type="presParOf" srcId="{515A540F-EC5E-4314-97EF-390FA00FB40D}" destId="{3AE65F4A-FDC2-432D-B97F-2A8A12F6F689}" srcOrd="2" destOrd="0" presId="urn:microsoft.com/office/officeart/2005/8/layout/venn2"/>
    <dgm:cxn modelId="{7B1ACABA-8524-46EC-B472-10C7AE253FC4}" type="presParOf" srcId="{3AE65F4A-FDC2-432D-B97F-2A8A12F6F689}" destId="{10F2A898-C5B0-4EB0-9E17-766B3881A588}" srcOrd="0" destOrd="0" presId="urn:microsoft.com/office/officeart/2005/8/layout/venn2"/>
    <dgm:cxn modelId="{9285AC98-15B9-4B29-836C-99782A15ECDD}" type="presParOf" srcId="{3AE65F4A-FDC2-432D-B97F-2A8A12F6F689}" destId="{D2CE5B76-DE9E-4DFB-AC85-82CEA0494DD6}" srcOrd="1" destOrd="0" presId="urn:microsoft.com/office/officeart/2005/8/layout/venn2"/>
    <dgm:cxn modelId="{5DFA0BCE-4A83-41CE-9970-E4B09EE04EEA}" type="presParOf" srcId="{515A540F-EC5E-4314-97EF-390FA00FB40D}" destId="{F0647141-309E-4E2E-972F-7F1828E09950}" srcOrd="3" destOrd="0" presId="urn:microsoft.com/office/officeart/2005/8/layout/venn2"/>
    <dgm:cxn modelId="{1A51460B-1229-4096-BE37-3F10B3DAFEFA}" type="presParOf" srcId="{F0647141-309E-4E2E-972F-7F1828E09950}" destId="{0FF6D301-EDA6-4B51-BDF7-A4B5D4D5C63D}" srcOrd="0" destOrd="0" presId="urn:microsoft.com/office/officeart/2005/8/layout/venn2"/>
    <dgm:cxn modelId="{A1B4A024-9269-4085-96B7-AFCBE0E42DD4}" type="presParOf" srcId="{F0647141-309E-4E2E-972F-7F1828E09950}" destId="{CB45E402-FC77-4A1C-898D-08AE55AD7B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54070-1950-4812-B58F-183DBA269377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D1928-9207-40AB-B0CA-3384DC0702CB}">
      <dgm:prSet phldrT="[Текст]"/>
      <dgm:spPr>
        <a:solidFill>
          <a:srgbClr val="2EE2E6"/>
        </a:solidFill>
      </dgm:spPr>
      <dgm:t>
        <a:bodyPr>
          <a:prstTxWarp prst="textDeflate">
            <a:avLst/>
          </a:prstTxWarp>
        </a:bodyPr>
        <a:lstStyle/>
        <a:p>
          <a:r>
            <a:rPr lang="ru-RU" dirty="0" smtClean="0">
              <a:solidFill>
                <a:srgbClr val="FF00FF"/>
              </a:solidFill>
            </a:rPr>
            <a:t>Социальное здоровье</a:t>
          </a:r>
          <a:endParaRPr lang="ru-RU" dirty="0">
            <a:solidFill>
              <a:srgbClr val="FF00FF"/>
            </a:solidFill>
          </a:endParaRPr>
        </a:p>
      </dgm:t>
    </dgm:pt>
    <dgm:pt modelId="{46B1B372-986A-4C1E-9133-E1D050E67599}" type="parTrans" cxnId="{C1E32340-2522-46F2-84EF-38DCC001E603}">
      <dgm:prSet/>
      <dgm:spPr/>
      <dgm:t>
        <a:bodyPr/>
        <a:lstStyle/>
        <a:p>
          <a:endParaRPr lang="ru-RU"/>
        </a:p>
      </dgm:t>
    </dgm:pt>
    <dgm:pt modelId="{D187E086-8C6D-40B1-9015-1AEDA7600ED2}" type="sibTrans" cxnId="{C1E32340-2522-46F2-84EF-38DCC001E603}">
      <dgm:prSet/>
      <dgm:spPr>
        <a:noFill/>
      </dgm:spPr>
      <dgm:t>
        <a:bodyPr/>
        <a:lstStyle/>
        <a:p>
          <a:endParaRPr lang="ru-RU"/>
        </a:p>
      </dgm:t>
    </dgm:pt>
    <dgm:pt modelId="{4979886F-2532-4794-8C14-A2F140D9AF28}">
      <dgm:prSet phldrT="[Текст]"/>
      <dgm:spPr>
        <a:solidFill>
          <a:srgbClr val="00FF00"/>
        </a:solidFill>
      </dgm:spPr>
      <dgm:t>
        <a:bodyPr>
          <a:prstTxWarp prst="textDeflate">
            <a:avLst/>
          </a:prstTxWarp>
        </a:bodyPr>
        <a:lstStyle/>
        <a:p>
          <a:r>
            <a:rPr lang="ru-RU" dirty="0" smtClean="0">
              <a:solidFill>
                <a:srgbClr val="FFFF00"/>
              </a:solidFill>
            </a:rPr>
            <a:t>Физическое здоровье</a:t>
          </a:r>
          <a:endParaRPr lang="ru-RU" dirty="0">
            <a:solidFill>
              <a:srgbClr val="FFFF00"/>
            </a:solidFill>
          </a:endParaRPr>
        </a:p>
      </dgm:t>
    </dgm:pt>
    <dgm:pt modelId="{E0DD7DD9-06F5-4803-BCFD-B587987CBD86}" type="parTrans" cxnId="{B0C32E76-52B4-4234-860A-F212F028EBA6}">
      <dgm:prSet/>
      <dgm:spPr/>
      <dgm:t>
        <a:bodyPr/>
        <a:lstStyle/>
        <a:p>
          <a:endParaRPr lang="ru-RU"/>
        </a:p>
      </dgm:t>
    </dgm:pt>
    <dgm:pt modelId="{8BC1D96C-2ACB-4F72-8EC0-E15C7B5774F8}" type="sibTrans" cxnId="{B0C32E76-52B4-4234-860A-F212F028EBA6}">
      <dgm:prSet/>
      <dgm:spPr>
        <a:noFill/>
      </dgm:spPr>
      <dgm:t>
        <a:bodyPr/>
        <a:lstStyle/>
        <a:p>
          <a:endParaRPr lang="ru-RU"/>
        </a:p>
      </dgm:t>
    </dgm:pt>
    <dgm:pt modelId="{EBADCF01-A2D4-4FAF-AE8B-CA4AB3B24C7A}">
      <dgm:prSet phldrT="[Текст]"/>
      <dgm:spPr>
        <a:solidFill>
          <a:srgbClr val="FF00FF"/>
        </a:solidFill>
      </dgm:spPr>
      <dgm:t>
        <a:bodyPr>
          <a:prstTxWarp prst="textDeflate">
            <a:avLst/>
          </a:prstTxWarp>
        </a:bodyPr>
        <a:lstStyle/>
        <a:p>
          <a:r>
            <a:rPr lang="ru-RU" dirty="0" smtClean="0">
              <a:solidFill>
                <a:srgbClr val="00FF00"/>
              </a:solidFill>
            </a:rPr>
            <a:t>Психическое здоровье</a:t>
          </a:r>
          <a:endParaRPr lang="ru-RU" dirty="0">
            <a:solidFill>
              <a:srgbClr val="00FF00"/>
            </a:solidFill>
          </a:endParaRPr>
        </a:p>
      </dgm:t>
    </dgm:pt>
    <dgm:pt modelId="{752638FB-CEDF-414D-A2EA-D10CCA631378}" type="parTrans" cxnId="{7B1B1D58-119E-4A3B-A51F-08BACB89543B}">
      <dgm:prSet/>
      <dgm:spPr/>
      <dgm:t>
        <a:bodyPr/>
        <a:lstStyle/>
        <a:p>
          <a:endParaRPr lang="ru-RU"/>
        </a:p>
      </dgm:t>
    </dgm:pt>
    <dgm:pt modelId="{9A9767EB-334F-422B-A1FB-2DE4E03CCB2C}" type="sibTrans" cxnId="{7B1B1D58-119E-4A3B-A51F-08BACB89543B}">
      <dgm:prSet/>
      <dgm:spPr>
        <a:noFill/>
      </dgm:spPr>
      <dgm:t>
        <a:bodyPr/>
        <a:lstStyle/>
        <a:p>
          <a:endParaRPr lang="ru-RU"/>
        </a:p>
      </dgm:t>
    </dgm:pt>
    <dgm:pt modelId="{FEE99AB3-23C4-4715-8F02-FA18A9157D99}" type="pres">
      <dgm:prSet presAssocID="{AF454070-1950-4812-B58F-183DBA2693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1FA93-56CE-4DEE-AED7-3AAC6B5F0B72}" type="pres">
      <dgm:prSet presAssocID="{795D1928-9207-40AB-B0CA-3384DC0702CB}" presName="node" presStyleLbl="node1" presStyleIdx="0" presStyleCnt="3" custScaleX="111812" custScaleY="118295" custRadScaleRad="109892" custRadScaleInc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46D2E-14EA-4B00-966D-835D4774A4E4}" type="pres">
      <dgm:prSet presAssocID="{D187E086-8C6D-40B1-9015-1AEDA7600ED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188D44-7E74-45FD-B020-C3BF5200CB66}" type="pres">
      <dgm:prSet presAssocID="{D187E086-8C6D-40B1-9015-1AEDA7600ED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8502CF7-C677-41A3-91AF-B30297A3BF1A}" type="pres">
      <dgm:prSet presAssocID="{EBADCF01-A2D4-4FAF-AE8B-CA4AB3B24C7A}" presName="node" presStyleLbl="node1" presStyleIdx="1" presStyleCnt="3" custScaleX="119640" custScaleY="113841" custRadScaleRad="195513" custRadScaleInc="-15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5D2E1-BB92-4B35-AC80-4DE0A7F5BD44}" type="pres">
      <dgm:prSet presAssocID="{9A9767EB-334F-422B-A1FB-2DE4E03CCB2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522724D-21B2-4D31-9F74-CF29A87EEE00}" type="pres">
      <dgm:prSet presAssocID="{9A9767EB-334F-422B-A1FB-2DE4E03CCB2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F4D791A-1676-4EC2-B796-DF9383C95A4F}" type="pres">
      <dgm:prSet presAssocID="{4979886F-2532-4794-8C14-A2F140D9AF28}" presName="node" presStyleLbl="node1" presStyleIdx="2" presStyleCnt="3" custScaleX="121228" custScaleY="122449" custRadScaleRad="124374" custRadScaleInc="12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C3D32-56C8-40AD-9CBA-9160678B4B44}" type="pres">
      <dgm:prSet presAssocID="{8BC1D96C-2ACB-4F72-8EC0-E15C7B5774F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09812FB-1B79-4831-8A19-D32033DB0554}" type="pres">
      <dgm:prSet presAssocID="{8BC1D96C-2ACB-4F72-8EC0-E15C7B5774F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1B33AFE-B990-4D49-B890-20EA98867CEA}" type="presOf" srcId="{795D1928-9207-40AB-B0CA-3384DC0702CB}" destId="{FCC1FA93-56CE-4DEE-AED7-3AAC6B5F0B72}" srcOrd="0" destOrd="0" presId="urn:microsoft.com/office/officeart/2005/8/layout/cycle2"/>
    <dgm:cxn modelId="{B0C32E76-52B4-4234-860A-F212F028EBA6}" srcId="{AF454070-1950-4812-B58F-183DBA269377}" destId="{4979886F-2532-4794-8C14-A2F140D9AF28}" srcOrd="2" destOrd="0" parTransId="{E0DD7DD9-06F5-4803-BCFD-B587987CBD86}" sibTransId="{8BC1D96C-2ACB-4F72-8EC0-E15C7B5774F8}"/>
    <dgm:cxn modelId="{C1E32340-2522-46F2-84EF-38DCC001E603}" srcId="{AF454070-1950-4812-B58F-183DBA269377}" destId="{795D1928-9207-40AB-B0CA-3384DC0702CB}" srcOrd="0" destOrd="0" parTransId="{46B1B372-986A-4C1E-9133-E1D050E67599}" sibTransId="{D187E086-8C6D-40B1-9015-1AEDA7600ED2}"/>
    <dgm:cxn modelId="{1AF976B9-4B92-4FCA-8EB3-F565404833E1}" type="presOf" srcId="{4979886F-2532-4794-8C14-A2F140D9AF28}" destId="{FF4D791A-1676-4EC2-B796-DF9383C95A4F}" srcOrd="0" destOrd="0" presId="urn:microsoft.com/office/officeart/2005/8/layout/cycle2"/>
    <dgm:cxn modelId="{7B1B1D58-119E-4A3B-A51F-08BACB89543B}" srcId="{AF454070-1950-4812-B58F-183DBA269377}" destId="{EBADCF01-A2D4-4FAF-AE8B-CA4AB3B24C7A}" srcOrd="1" destOrd="0" parTransId="{752638FB-CEDF-414D-A2EA-D10CCA631378}" sibTransId="{9A9767EB-334F-422B-A1FB-2DE4E03CCB2C}"/>
    <dgm:cxn modelId="{48802BFC-D865-4E87-8541-293AF50CA3FF}" type="presOf" srcId="{AF454070-1950-4812-B58F-183DBA269377}" destId="{FEE99AB3-23C4-4715-8F02-FA18A9157D99}" srcOrd="0" destOrd="0" presId="urn:microsoft.com/office/officeart/2005/8/layout/cycle2"/>
    <dgm:cxn modelId="{9F35552B-9420-4906-A5C9-0690A1492CBF}" type="presOf" srcId="{8BC1D96C-2ACB-4F72-8EC0-E15C7B5774F8}" destId="{709812FB-1B79-4831-8A19-D32033DB0554}" srcOrd="1" destOrd="0" presId="urn:microsoft.com/office/officeart/2005/8/layout/cycle2"/>
    <dgm:cxn modelId="{9AFB4C0A-0A63-44B6-967C-A5C3E5EA5982}" type="presOf" srcId="{EBADCF01-A2D4-4FAF-AE8B-CA4AB3B24C7A}" destId="{F8502CF7-C677-41A3-91AF-B30297A3BF1A}" srcOrd="0" destOrd="0" presId="urn:microsoft.com/office/officeart/2005/8/layout/cycle2"/>
    <dgm:cxn modelId="{05218972-8911-4024-A35B-2A9DBBF1785D}" type="presOf" srcId="{D187E086-8C6D-40B1-9015-1AEDA7600ED2}" destId="{34046D2E-14EA-4B00-966D-835D4774A4E4}" srcOrd="0" destOrd="0" presId="urn:microsoft.com/office/officeart/2005/8/layout/cycle2"/>
    <dgm:cxn modelId="{BD4D75FE-9330-4195-BA63-CA01773310F0}" type="presOf" srcId="{D187E086-8C6D-40B1-9015-1AEDA7600ED2}" destId="{1F188D44-7E74-45FD-B020-C3BF5200CB66}" srcOrd="1" destOrd="0" presId="urn:microsoft.com/office/officeart/2005/8/layout/cycle2"/>
    <dgm:cxn modelId="{1179B122-270E-46B0-A703-B42B6BF26DFB}" type="presOf" srcId="{8BC1D96C-2ACB-4F72-8EC0-E15C7B5774F8}" destId="{F96C3D32-56C8-40AD-9CBA-9160678B4B44}" srcOrd="0" destOrd="0" presId="urn:microsoft.com/office/officeart/2005/8/layout/cycle2"/>
    <dgm:cxn modelId="{166EEAEF-FF29-4480-976F-E8DC2479F071}" type="presOf" srcId="{9A9767EB-334F-422B-A1FB-2DE4E03CCB2C}" destId="{01D5D2E1-BB92-4B35-AC80-4DE0A7F5BD44}" srcOrd="0" destOrd="0" presId="urn:microsoft.com/office/officeart/2005/8/layout/cycle2"/>
    <dgm:cxn modelId="{9CFC851D-A8E7-4C98-AFAD-A255E4ACD062}" type="presOf" srcId="{9A9767EB-334F-422B-A1FB-2DE4E03CCB2C}" destId="{6522724D-21B2-4D31-9F74-CF29A87EEE00}" srcOrd="1" destOrd="0" presId="urn:microsoft.com/office/officeart/2005/8/layout/cycle2"/>
    <dgm:cxn modelId="{7A62CFE3-DDBD-458A-B646-16BFA066AEB6}" type="presParOf" srcId="{FEE99AB3-23C4-4715-8F02-FA18A9157D99}" destId="{FCC1FA93-56CE-4DEE-AED7-3AAC6B5F0B72}" srcOrd="0" destOrd="0" presId="urn:microsoft.com/office/officeart/2005/8/layout/cycle2"/>
    <dgm:cxn modelId="{0EC24E35-0398-4690-9F7C-2F529E3F6F34}" type="presParOf" srcId="{FEE99AB3-23C4-4715-8F02-FA18A9157D99}" destId="{34046D2E-14EA-4B00-966D-835D4774A4E4}" srcOrd="1" destOrd="0" presId="urn:microsoft.com/office/officeart/2005/8/layout/cycle2"/>
    <dgm:cxn modelId="{6AC239DB-0DB9-42F7-BF06-02317A9933AC}" type="presParOf" srcId="{34046D2E-14EA-4B00-966D-835D4774A4E4}" destId="{1F188D44-7E74-45FD-B020-C3BF5200CB66}" srcOrd="0" destOrd="0" presId="urn:microsoft.com/office/officeart/2005/8/layout/cycle2"/>
    <dgm:cxn modelId="{FE19B778-57C5-4EDC-A8B7-E79DCC941832}" type="presParOf" srcId="{FEE99AB3-23C4-4715-8F02-FA18A9157D99}" destId="{F8502CF7-C677-41A3-91AF-B30297A3BF1A}" srcOrd="2" destOrd="0" presId="urn:microsoft.com/office/officeart/2005/8/layout/cycle2"/>
    <dgm:cxn modelId="{92F8970C-ECBD-4969-B51F-D68603425210}" type="presParOf" srcId="{FEE99AB3-23C4-4715-8F02-FA18A9157D99}" destId="{01D5D2E1-BB92-4B35-AC80-4DE0A7F5BD44}" srcOrd="3" destOrd="0" presId="urn:microsoft.com/office/officeart/2005/8/layout/cycle2"/>
    <dgm:cxn modelId="{C7E056F6-4D0D-4D9D-9EE9-9DCB312E9927}" type="presParOf" srcId="{01D5D2E1-BB92-4B35-AC80-4DE0A7F5BD44}" destId="{6522724D-21B2-4D31-9F74-CF29A87EEE00}" srcOrd="0" destOrd="0" presId="urn:microsoft.com/office/officeart/2005/8/layout/cycle2"/>
    <dgm:cxn modelId="{5F5461B7-41B4-4749-BC01-4C2E84552310}" type="presParOf" srcId="{FEE99AB3-23C4-4715-8F02-FA18A9157D99}" destId="{FF4D791A-1676-4EC2-B796-DF9383C95A4F}" srcOrd="4" destOrd="0" presId="urn:microsoft.com/office/officeart/2005/8/layout/cycle2"/>
    <dgm:cxn modelId="{6EE1618D-DE21-417C-886B-27B5BF4D7404}" type="presParOf" srcId="{FEE99AB3-23C4-4715-8F02-FA18A9157D99}" destId="{F96C3D32-56C8-40AD-9CBA-9160678B4B44}" srcOrd="5" destOrd="0" presId="urn:microsoft.com/office/officeart/2005/8/layout/cycle2"/>
    <dgm:cxn modelId="{7F8BFDAC-4BB2-4AD1-AD16-4764B6DF6993}" type="presParOf" srcId="{F96C3D32-56C8-40AD-9CBA-9160678B4B44}" destId="{709812FB-1B79-4831-8A19-D32033DB05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D2145-4359-46B0-B752-FBC902091DB8}">
      <dsp:nvSpPr>
        <dsp:cNvPr id="0" name=""/>
        <dsp:cNvSpPr/>
      </dsp:nvSpPr>
      <dsp:spPr>
        <a:xfrm>
          <a:off x="1156615" y="0"/>
          <a:ext cx="5103834" cy="5103834"/>
        </a:xfrm>
        <a:prstGeom prst="ellipse">
          <a:avLst/>
        </a:prstGeom>
        <a:solidFill>
          <a:srgbClr val="F420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prstTxWarp prst="textWave1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Медицина</a:t>
          </a:r>
          <a:endParaRPr lang="ru-RU" sz="1600" kern="1200" dirty="0" smtClean="0">
            <a:solidFill>
              <a:srgbClr val="FFFF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</a:rPr>
            <a:t>10%</a:t>
          </a:r>
          <a:endParaRPr lang="ru-RU" sz="2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95016" y="255191"/>
        <a:ext cx="1427031" cy="765575"/>
      </dsp:txXfrm>
    </dsp:sp>
    <dsp:sp modelId="{A8C96886-52F8-4996-9F20-23553CB29EFD}">
      <dsp:nvSpPr>
        <dsp:cNvPr id="0" name=""/>
        <dsp:cNvSpPr/>
      </dsp:nvSpPr>
      <dsp:spPr>
        <a:xfrm>
          <a:off x="1625606" y="1020766"/>
          <a:ext cx="4083067" cy="4083067"/>
        </a:xfrm>
        <a:prstGeom prst="ellipse">
          <a:avLst/>
        </a:prstGeom>
        <a:solidFill>
          <a:srgbClr val="28F4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prstTxWarp prst="textWave1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экология</a:t>
          </a:r>
          <a:endParaRPr lang="ru-RU" sz="18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</a:rPr>
            <a:t>20%</a:t>
          </a:r>
          <a:endParaRPr lang="ru-RU" sz="18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53624" y="1265750"/>
        <a:ext cx="1427031" cy="734952"/>
      </dsp:txXfrm>
    </dsp:sp>
    <dsp:sp modelId="{10F2A898-C5B0-4EB0-9E17-766B3881A588}">
      <dsp:nvSpPr>
        <dsp:cNvPr id="0" name=""/>
        <dsp:cNvSpPr/>
      </dsp:nvSpPr>
      <dsp:spPr>
        <a:xfrm>
          <a:off x="2190743" y="2032009"/>
          <a:ext cx="3062300" cy="30623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prstTxWarp prst="textWave4">
            <a:avLst/>
          </a:prstTxWarp>
          <a:noAutofit/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Наследственность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cap="none" spc="0" dirty="0" smtClean="0">
              <a:ln/>
              <a:solidFill>
                <a:schemeClr val="accent3"/>
              </a:solidFill>
              <a:effectLst/>
            </a:rPr>
            <a:t>10%</a:t>
          </a:r>
          <a:endParaRPr lang="ru-RU" sz="1400" b="1" i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3008377" y="2261682"/>
        <a:ext cx="1427031" cy="689017"/>
      </dsp:txXfrm>
    </dsp:sp>
    <dsp:sp modelId="{0FF6D301-EDA6-4B51-BDF7-A4B5D4D5C63D}">
      <dsp:nvSpPr>
        <dsp:cNvPr id="0" name=""/>
        <dsp:cNvSpPr/>
      </dsp:nvSpPr>
      <dsp:spPr>
        <a:xfrm>
          <a:off x="2648026" y="3062300"/>
          <a:ext cx="2041533" cy="2041533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prstTxWarp prst="textWave1">
            <a:avLst/>
          </a:prstTxWarp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420E5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Образ жизни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</a:rPr>
            <a:t>60%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47002" y="3572683"/>
        <a:ext cx="1443582" cy="1020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1FA93-56CE-4DEE-AED7-3AAC6B5F0B72}">
      <dsp:nvSpPr>
        <dsp:cNvPr id="0" name=""/>
        <dsp:cNvSpPr/>
      </dsp:nvSpPr>
      <dsp:spPr>
        <a:xfrm>
          <a:off x="2652306" y="-232938"/>
          <a:ext cx="2569846" cy="2718849"/>
        </a:xfrm>
        <a:prstGeom prst="ellipse">
          <a:avLst/>
        </a:prstGeom>
        <a:solidFill>
          <a:srgbClr val="2EE2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prstTxWarp prst="textDeflate">
            <a:avLst/>
          </a:prstTxWarp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00FF"/>
              </a:solidFill>
            </a:rPr>
            <a:t>Социальное здоровье</a:t>
          </a:r>
          <a:endParaRPr lang="ru-RU" sz="2600" kern="1200" dirty="0">
            <a:solidFill>
              <a:srgbClr val="FF00FF"/>
            </a:solidFill>
          </a:endParaRPr>
        </a:p>
      </dsp:txBody>
      <dsp:txXfrm>
        <a:off x="3028651" y="165228"/>
        <a:ext cx="1817156" cy="1922517"/>
      </dsp:txXfrm>
    </dsp:sp>
    <dsp:sp modelId="{34046D2E-14EA-4B00-966D-835D4774A4E4}">
      <dsp:nvSpPr>
        <dsp:cNvPr id="0" name=""/>
        <dsp:cNvSpPr/>
      </dsp:nvSpPr>
      <dsp:spPr>
        <a:xfrm rot="2972639">
          <a:off x="4860689" y="2213815"/>
          <a:ext cx="669007" cy="77569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895926" y="2292596"/>
        <a:ext cx="468305" cy="465419"/>
      </dsp:txXfrm>
    </dsp:sp>
    <dsp:sp modelId="{F8502CF7-C677-41A3-91AF-B30297A3BF1A}">
      <dsp:nvSpPr>
        <dsp:cNvPr id="0" name=""/>
        <dsp:cNvSpPr/>
      </dsp:nvSpPr>
      <dsp:spPr>
        <a:xfrm>
          <a:off x="5108417" y="2803948"/>
          <a:ext cx="2749762" cy="2616480"/>
        </a:xfrm>
        <a:prstGeom prst="ellipse">
          <a:avLst/>
        </a:prstGeom>
        <a:solidFill>
          <a:srgbClr val="FF00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prstTxWarp prst="textDeflate">
            <a:avLst/>
          </a:prstTxWarp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FF00"/>
              </a:solidFill>
            </a:rPr>
            <a:t>Психическое здоровье</a:t>
          </a:r>
          <a:endParaRPr lang="ru-RU" sz="2600" kern="1200" dirty="0">
            <a:solidFill>
              <a:srgbClr val="00FF00"/>
            </a:solidFill>
          </a:endParaRPr>
        </a:p>
      </dsp:txBody>
      <dsp:txXfrm>
        <a:off x="5511110" y="3187123"/>
        <a:ext cx="1944376" cy="1850130"/>
      </dsp:txXfrm>
    </dsp:sp>
    <dsp:sp modelId="{01D5D2E1-BB92-4B35-AC80-4DE0A7F5BD44}">
      <dsp:nvSpPr>
        <dsp:cNvPr id="0" name=""/>
        <dsp:cNvSpPr/>
      </dsp:nvSpPr>
      <dsp:spPr>
        <a:xfrm rot="10830496">
          <a:off x="3561741" y="3703270"/>
          <a:ext cx="1093054" cy="77569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794445" y="3859441"/>
        <a:ext cx="860345" cy="465419"/>
      </dsp:txXfrm>
    </dsp:sp>
    <dsp:sp modelId="{FF4D791A-1676-4EC2-B796-DF9383C95A4F}">
      <dsp:nvSpPr>
        <dsp:cNvPr id="0" name=""/>
        <dsp:cNvSpPr/>
      </dsp:nvSpPr>
      <dsp:spPr>
        <a:xfrm>
          <a:off x="259983" y="2662176"/>
          <a:ext cx="2786260" cy="2814323"/>
        </a:xfrm>
        <a:prstGeom prst="ellipse">
          <a:avLst/>
        </a:prstGeom>
        <a:solidFill>
          <a:srgbClr val="00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prstTxWarp prst="textDeflate">
            <a:avLst/>
          </a:prstTxWarp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FF00"/>
              </a:solidFill>
            </a:rPr>
            <a:t>Физическое здоровье</a:t>
          </a:r>
          <a:endParaRPr lang="ru-RU" sz="2600" kern="1200" dirty="0">
            <a:solidFill>
              <a:srgbClr val="FFFF00"/>
            </a:solidFill>
          </a:endParaRPr>
        </a:p>
      </dsp:txBody>
      <dsp:txXfrm>
        <a:off x="668021" y="3074324"/>
        <a:ext cx="1970184" cy="1990027"/>
      </dsp:txXfrm>
    </dsp:sp>
    <dsp:sp modelId="{F96C3D32-56C8-40AD-9CBA-9160678B4B44}">
      <dsp:nvSpPr>
        <dsp:cNvPr id="0" name=""/>
        <dsp:cNvSpPr/>
      </dsp:nvSpPr>
      <dsp:spPr>
        <a:xfrm rot="18469024">
          <a:off x="2544804" y="2193430"/>
          <a:ext cx="526554" cy="77569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575359" y="2410963"/>
        <a:ext cx="368588" cy="46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6CE159-A4E2-43F2-BC35-5F2FF8093186}" type="datetimeFigureOut">
              <a:rPr lang="ru-RU"/>
              <a:pPr>
                <a:defRPr/>
              </a:pPr>
              <a:t>26.12.2020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5560ED-8787-4F80-A217-653EB9E5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9F9F-A09C-4607-A035-B22215F63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EB52-857B-4C18-BD99-74BCEA092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610E-4F18-4D31-9301-82BBCE949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3730-668F-4355-9C9A-DA55D599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758B-A21A-478B-9196-6A792072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761D-6C2C-4981-A74C-1000CF66A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603-0598-4C8B-B529-B357CD816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C9C3-E4B3-488F-9443-E77200ED5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9300-BEE3-4ABE-99E0-E25E719A2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3407-0DEF-46DB-B578-C4FA0F922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5693-FBA3-4F15-B6AC-54BE21054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9324607-5043-46D1-B089-AF83E2D13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&amp;dcy;&amp;iecy;&amp;tcy;&amp;scy;&amp;kcy;&amp;ocy;&amp;gcy;&amp;ocy; &amp;scy;&amp;acy;&amp;dcy;&amp;acy; &amp;fcy;&amp;ocy;&amp;ncy;&amp;ycy; &amp;dcy;&amp;lcy;&amp;yacy; &amp;ocy;&amp;fcy;&amp;ocy;&amp;rcy;&amp;mcy;&amp;lcy;&amp;iecy;&amp;ncy;&amp;icy;&amp;yacy; &amp;dcy;&amp;ocy;&amp;ucy;"/>
          <p:cNvPicPr>
            <a:picLocks noChangeAspect="1" noChangeArrowheads="1"/>
          </p:cNvPicPr>
          <p:nvPr/>
        </p:nvPicPr>
        <p:blipFill>
          <a:blip r:embed="rId2"/>
          <a:srcRect r="49812" b="492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5" descr="http://img-fotki.yandex.ru/get/5502/elena-komarov.1eb/0_58c01_d2f4ac4f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29"/>
          <a:stretch>
            <a:fillRect/>
          </a:stretch>
        </p:blipFill>
        <p:spPr bwMode="auto">
          <a:xfrm>
            <a:off x="1928813" y="3571875"/>
            <a:ext cx="5357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узел 11"/>
          <p:cNvSpPr/>
          <p:nvPr/>
        </p:nvSpPr>
        <p:spPr>
          <a:xfrm>
            <a:off x="6715125" y="1071563"/>
            <a:ext cx="285750" cy="2143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i-main-pic" descr="&amp;Kcy;&amp;acy;&amp;rcy;&amp;tcy;&amp;icy;&amp;ncy;&amp;kcy;&amp;acy; 1031 &amp;icy;&amp;zcy; 329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3410">
            <a:off x="6667500" y="211138"/>
            <a:ext cx="1438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1785926"/>
            <a:ext cx="6786610" cy="107157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Растем здоровыми!</a:t>
            </a:r>
          </a:p>
        </p:txBody>
      </p:sp>
      <p:pic>
        <p:nvPicPr>
          <p:cNvPr id="2055" name="i-main-pic" descr="&amp;Kcy;&amp;acy;&amp;rcy;&amp;tcy;&amp;icy;&amp;ncy;&amp;kcy;&amp;acy; 3036 &amp;icy;&amp;zcy; 1539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928938"/>
            <a:ext cx="18224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-main-pic" descr="&amp;Kcy;&amp;acy;&amp;rcy;&amp;tcy;&amp;icy;&amp;ncy;&amp;kcy;&amp;acy; 0 &amp;icy;&amp;zcy; 39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0"/>
            <a:ext cx="23193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8" descr="http://www.proshkolu.ru/content/media/pic/std/1000000/433000/432826-2b3115c76153d5f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3"/>
            <a:ext cx="23209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-main-pic" descr="&amp;Kcy;&amp;acy;&amp;rcy;&amp;tcy;&amp;icy;&amp;ncy;&amp;kcy;&amp;acy; 1014 &amp;icy;&amp;zcy; 5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-main-pic" descr="&amp;Kcy;&amp;acy;&amp;rcy;&amp;tcy;&amp;icy;&amp;ncy;&amp;kcy;&amp;acy; 101 &amp;icy;&amp;zcy; 8741"/>
          <p:cNvPicPr>
            <a:picLocks noChangeAspect="1" noChangeArrowheads="1"/>
          </p:cNvPicPr>
          <p:nvPr/>
        </p:nvPicPr>
        <p:blipFill>
          <a:blip r:embed="rId3"/>
          <a:srcRect b="5518"/>
          <a:stretch>
            <a:fillRect/>
          </a:stretch>
        </p:blipFill>
        <p:spPr bwMode="auto">
          <a:xfrm>
            <a:off x="0" y="3857625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972150">
            <a:off x="-311318" y="2844678"/>
            <a:ext cx="6549834" cy="1837917"/>
          </a:xfrm>
          <a:prstGeom prst="rect">
            <a:avLst/>
          </a:prstGeom>
          <a:noFill/>
        </p:spPr>
        <p:txBody>
          <a:bodyPr wrap="none">
            <a:prstTxWarp prst="textCurveDown">
              <a:avLst>
                <a:gd name="adj" fmla="val 55741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B29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здоровы!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род.уголок\49f88de3f5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5" y="1857364"/>
            <a:ext cx="5857917" cy="2000264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</a:rPr>
              <a:t>Спасибо за внимание.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285728"/>
            <a:ext cx="6715172" cy="71438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B29AA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</a:rPr>
              <a:t>Актуальность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1397000"/>
          <a:ext cx="733428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57290" y="1571612"/>
            <a:ext cx="500066" cy="5016758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Здоровье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 rot="16868067" flipH="1">
            <a:off x="2132807" y="3237706"/>
            <a:ext cx="309562" cy="784225"/>
          </a:xfrm>
          <a:prstGeom prst="curvedRightArrow">
            <a:avLst>
              <a:gd name="adj1" fmla="val 50000"/>
              <a:gd name="adj2" fmla="val 76757"/>
              <a:gd name="adj3" fmla="val 38317"/>
            </a:avLst>
          </a:prstGeom>
          <a:solidFill>
            <a:srgbClr val="FFFF00"/>
          </a:solidFill>
          <a:ln>
            <a:solidFill>
              <a:srgbClr val="F420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 descr="01__9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642910" y="1285860"/>
          <a:ext cx="7858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ыгнутая вверх стрелка 3"/>
          <p:cNvSpPr/>
          <p:nvPr/>
        </p:nvSpPr>
        <p:spPr>
          <a:xfrm rot="2458866">
            <a:off x="5832475" y="3151188"/>
            <a:ext cx="1103313" cy="550862"/>
          </a:xfrm>
          <a:prstGeom prst="curvedDownArrow">
            <a:avLst>
              <a:gd name="adj1" fmla="val 25000"/>
              <a:gd name="adj2" fmla="val 50000"/>
              <a:gd name="adj3" fmla="val 49858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7809925" flipV="1">
            <a:off x="2495551" y="3178175"/>
            <a:ext cx="1065212" cy="484187"/>
          </a:xfrm>
          <a:prstGeom prst="curvedDownArrow">
            <a:avLst>
              <a:gd name="adj1" fmla="val 25000"/>
              <a:gd name="adj2" fmla="val 50000"/>
              <a:gd name="adj3" fmla="val 35372"/>
            </a:avLst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0013108">
            <a:off x="4181475" y="5922963"/>
            <a:ext cx="1254125" cy="476250"/>
          </a:xfrm>
          <a:prstGeom prst="curvedDownArrow">
            <a:avLst>
              <a:gd name="adj1" fmla="val 25000"/>
              <a:gd name="adj2" fmla="val 50000"/>
              <a:gd name="adj3" fmla="val 47758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3" name="Рисунок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3571875"/>
            <a:ext cx="2643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214290"/>
            <a:ext cx="7715304" cy="785818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123D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Составляющие здоровья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\Documents\фоны\4e0a2a085b82.jpg"/>
          <p:cNvPicPr>
            <a:picLocks noChangeAspect="1" noChangeArrowheads="1"/>
          </p:cNvPicPr>
          <p:nvPr/>
        </p:nvPicPr>
        <p:blipFill>
          <a:blip r:embed="rId2"/>
          <a:srcRect l="53906" b="39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&amp;Kcy;&amp;acy;&amp;rcy;&amp;tcy;&amp;icy;&amp;ncy;&amp;kcy;&amp;acy; 963 &amp;icy;&amp;zcy; 16739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16" cy="6858000"/>
          </a:xfrm>
          <a:prstGeom prst="flowChartExtra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358246" cy="1077218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Пирамида создания</a:t>
            </a:r>
          </a:p>
          <a:p>
            <a:pPr algn="ctr">
              <a:defRPr/>
            </a:pPr>
            <a:r>
              <a:rPr lang="ru-RU" sz="3200" b="1" spc="50" dirty="0">
                <a:ln w="1143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резервов здоровья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4500562" y="2285992"/>
            <a:ext cx="4643438" cy="500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</a:rPr>
              <a:t>Закаливание организма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857620" y="1785926"/>
            <a:ext cx="5286380" cy="500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sz="1400" dirty="0">
                <a:solidFill>
                  <a:srgbClr val="FF0066"/>
                </a:solidFill>
              </a:rPr>
              <a:t>Режим дня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00562" y="3143248"/>
            <a:ext cx="464343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FF00"/>
                </a:solidFill>
              </a:rPr>
              <a:t>Рациональное сбалансированное питание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4929190" y="3786190"/>
            <a:ext cx="4000496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</a:rPr>
              <a:t>Максимальное пребывание</a:t>
            </a: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</a:rPr>
              <a:t>на свежем воздухе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86380" y="5000636"/>
            <a:ext cx="3857620" cy="857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Систематические занятия 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физкультурой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72066" y="4429132"/>
            <a:ext cx="3857620" cy="642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66FF"/>
                </a:solidFill>
              </a:rPr>
              <a:t>Оптимум умственной и</a:t>
            </a:r>
          </a:p>
          <a:p>
            <a:pPr algn="ctr">
              <a:defRPr/>
            </a:pPr>
            <a:r>
              <a:rPr lang="ru-RU" dirty="0">
                <a:solidFill>
                  <a:srgbClr val="0066FF"/>
                </a:solidFill>
              </a:rPr>
              <a:t>Физической нагрузки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4643438" y="2714620"/>
            <a:ext cx="4500562" cy="500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FFFF"/>
                </a:solidFill>
              </a:rPr>
              <a:t>Отказ от вредных привычек</a:t>
            </a:r>
          </a:p>
        </p:txBody>
      </p:sp>
      <p:pic>
        <p:nvPicPr>
          <p:cNvPr id="5132" name="Рисунок 6" descr="E:\Новая папка\0_6c7ad_2bb12ffe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214688"/>
            <a:ext cx="2857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5500694" y="5929330"/>
            <a:ext cx="3857620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</a:rPr>
              <a:t>Двигательная активность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clrChange>
              <a:clrFrom>
                <a:srgbClr val="829857"/>
              </a:clrFrom>
              <a:clrTo>
                <a:srgbClr val="829857">
                  <a:alpha val="0"/>
                </a:srgbClr>
              </a:clrTo>
            </a:clrChange>
          </a:blip>
          <a:srcRect b="240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8001056" cy="1714512"/>
          </a:xfrm>
          <a:prstGeom prst="rect">
            <a:avLst/>
          </a:prstGeom>
        </p:spPr>
        <p:txBody>
          <a:bodyPr>
            <a:prstTxWarp prst="textDeflate">
              <a:avLst>
                <a:gd name="adj" fmla="val 11990"/>
              </a:avLst>
            </a:prstTxWarp>
            <a:spAutoFit/>
          </a:bodyPr>
          <a:lstStyle/>
          <a:p>
            <a:pPr>
              <a:defRPr/>
            </a:pPr>
            <a: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  <a:t>Чтоб здоровье сохранить,</a:t>
            </a:r>
            <a:b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</a:br>
            <a: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  <a:t>Организм свой укрепить,</a:t>
            </a:r>
            <a:b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</a:br>
            <a: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  <a:t>Знает вся моя семья</a:t>
            </a:r>
            <a:b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</a:br>
            <a: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  <a:t>Должен быть режим у дня. </a:t>
            </a:r>
            <a:br>
              <a:rPr lang="ru-RU" dirty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rgbClr val="00FFFF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http://detsad-kitty.ru/uploads/posts/2009-06/1245341303_rasporya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3" descr="6fe13114088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 rot="20451706">
            <a:off x="822419" y="367222"/>
            <a:ext cx="2446576" cy="1224238"/>
          </a:xfrm>
          <a:prstGeom prst="cloudCallout">
            <a:avLst>
              <a:gd name="adj1" fmla="val 21728"/>
              <a:gd name="adj2" fmla="val 8655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FF00FF"/>
                </a:solidFill>
              </a:rPr>
              <a:t>Утренняя гимнастика</a:t>
            </a:r>
          </a:p>
        </p:txBody>
      </p:sp>
      <p:sp>
        <p:nvSpPr>
          <p:cNvPr id="9" name="Выноска-облако 8"/>
          <p:cNvSpPr/>
          <p:nvPr/>
        </p:nvSpPr>
        <p:spPr>
          <a:xfrm rot="20793897">
            <a:off x="3229482" y="258793"/>
            <a:ext cx="2347705" cy="1018893"/>
          </a:xfrm>
          <a:prstGeom prst="cloudCallout">
            <a:avLst>
              <a:gd name="adj1" fmla="val -4872"/>
              <a:gd name="adj2" fmla="val 9175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Бодрящая гимнастика</a:t>
            </a:r>
          </a:p>
        </p:txBody>
      </p:sp>
      <p:sp>
        <p:nvSpPr>
          <p:cNvPr id="10" name="Выноска-облако 9"/>
          <p:cNvSpPr/>
          <p:nvPr/>
        </p:nvSpPr>
        <p:spPr>
          <a:xfrm rot="20547335">
            <a:off x="5311919" y="330898"/>
            <a:ext cx="2350669" cy="1006149"/>
          </a:xfrm>
          <a:prstGeom prst="cloudCallout">
            <a:avLst>
              <a:gd name="adj1" fmla="val -46965"/>
              <a:gd name="adj2" fmla="val 7669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Обширное умывание</a:t>
            </a:r>
          </a:p>
        </p:txBody>
      </p:sp>
      <p:sp>
        <p:nvSpPr>
          <p:cNvPr id="4" name="Выноска-облако 3"/>
          <p:cNvSpPr/>
          <p:nvPr/>
        </p:nvSpPr>
        <p:spPr>
          <a:xfrm rot="21331529">
            <a:off x="398157" y="2165726"/>
            <a:ext cx="2171999" cy="1072984"/>
          </a:xfrm>
          <a:prstGeom prst="cloudCallout">
            <a:avLst>
              <a:gd name="adj1" fmla="val 57105"/>
              <a:gd name="adj2" fmla="val 2949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sz="1400" dirty="0" err="1">
                <a:solidFill>
                  <a:srgbClr val="00FFFF"/>
                </a:solidFill>
              </a:rPr>
              <a:t>Ароматерапия</a:t>
            </a:r>
            <a:endParaRPr lang="ru-RU" sz="1400" dirty="0">
              <a:solidFill>
                <a:srgbClr val="00FFFF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0954056">
            <a:off x="220338" y="3715318"/>
            <a:ext cx="2400217" cy="1055901"/>
          </a:xfrm>
          <a:prstGeom prst="cloudCallout">
            <a:avLst>
              <a:gd name="adj1" fmla="val 80184"/>
              <a:gd name="adj2" fmla="val -3691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FF00"/>
                </a:solidFill>
              </a:rPr>
              <a:t>Дыхательная гимнастика</a:t>
            </a:r>
          </a:p>
        </p:txBody>
      </p:sp>
      <p:sp>
        <p:nvSpPr>
          <p:cNvPr id="6" name="Выноска-облако 5"/>
          <p:cNvSpPr/>
          <p:nvPr/>
        </p:nvSpPr>
        <p:spPr>
          <a:xfrm rot="20853618">
            <a:off x="5957223" y="4168158"/>
            <a:ext cx="2348274" cy="1178242"/>
          </a:xfrm>
          <a:prstGeom prst="cloudCallout">
            <a:avLst>
              <a:gd name="adj1" fmla="val -54287"/>
              <a:gd name="adj2" fmla="val -9363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Контрастное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обливание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ног</a:t>
            </a:r>
          </a:p>
        </p:txBody>
      </p:sp>
      <p:sp>
        <p:nvSpPr>
          <p:cNvPr id="7" name="Выноска-облако 6"/>
          <p:cNvSpPr/>
          <p:nvPr/>
        </p:nvSpPr>
        <p:spPr>
          <a:xfrm rot="20767343">
            <a:off x="6551071" y="2640517"/>
            <a:ext cx="2495936" cy="1112545"/>
          </a:xfrm>
          <a:prstGeom prst="cloudCallout">
            <a:avLst>
              <a:gd name="adj1" fmla="val -48227"/>
              <a:gd name="adj2" fmla="val -4068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FF00"/>
                </a:solidFill>
              </a:rPr>
              <a:t>Игровой массаж</a:t>
            </a:r>
          </a:p>
        </p:txBody>
      </p:sp>
      <p:sp>
        <p:nvSpPr>
          <p:cNvPr id="8" name="Выноска-облако 7"/>
          <p:cNvSpPr/>
          <p:nvPr/>
        </p:nvSpPr>
        <p:spPr>
          <a:xfrm rot="20689825">
            <a:off x="6534341" y="1279924"/>
            <a:ext cx="2285984" cy="1106554"/>
          </a:xfrm>
          <a:prstGeom prst="cloudCallout">
            <a:avLst>
              <a:gd name="adj1" fmla="val -59885"/>
              <a:gd name="adj2" fmla="val 129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 err="1">
                <a:solidFill>
                  <a:srgbClr val="FF0066"/>
                </a:solidFill>
              </a:rPr>
              <a:t>Фитотерапия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7" name="12-конечная звезда 16"/>
          <p:cNvSpPr/>
          <p:nvPr/>
        </p:nvSpPr>
        <p:spPr>
          <a:xfrm>
            <a:off x="2786050" y="1643050"/>
            <a:ext cx="3714776" cy="2500330"/>
          </a:xfrm>
          <a:prstGeom prst="star12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FF0066"/>
                </a:solidFill>
              </a:rPr>
              <a:t>Комплексы оздоровительных мероприятий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-main-pic" descr="&amp;Kcy;&amp;acy;&amp;rcy;&amp;tcy;&amp;icy;&amp;ncy;&amp;kcy;&amp;acy; 36 &amp;icy;&amp;zcy; 1508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57554" y="2643182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Deflat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ru-RU" sz="1200" dirty="0">
                <a:solidFill>
                  <a:srgbClr val="FF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Если хочешь быть здоров,</a:t>
            </a:r>
            <a:endParaRPr lang="ru-RU" sz="1200" dirty="0">
              <a:solidFill>
                <a:srgbClr val="FF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FF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Правильно питайся.</a:t>
            </a:r>
            <a:endParaRPr lang="ru-RU" sz="1200" dirty="0">
              <a:solidFill>
                <a:srgbClr val="FF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FF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от всей души всегда</a:t>
            </a:r>
            <a:endParaRPr lang="ru-RU" sz="1200" dirty="0">
              <a:solidFill>
                <a:srgbClr val="FF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FF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Всем ты улыбайся.</a:t>
            </a:r>
            <a:endParaRPr lang="ru-RU" sz="1200" dirty="0">
              <a:solidFill>
                <a:srgbClr val="FF00F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200" dirty="0">
                <a:solidFill>
                  <a:srgbClr val="FF00FF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rgbClr val="FF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G:\Съемный диск\собранное\c61183ac534b.jpg"/>
          <p:cNvPicPr>
            <a:picLocks noChangeAspect="1" noChangeArrowheads="1"/>
          </p:cNvPicPr>
          <p:nvPr/>
        </p:nvPicPr>
        <p:blipFill>
          <a:blip r:embed="rId2"/>
          <a:srcRect l="55019" b="72131"/>
          <a:stretch>
            <a:fillRect/>
          </a:stretch>
        </p:blipFill>
        <p:spPr bwMode="auto">
          <a:xfrm>
            <a:off x="31552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28624" y="260648"/>
            <a:ext cx="471943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0FF00"/>
                </a:solidFill>
                <a:latin typeface="Verdana" pitchFamily="34" charset="0"/>
                <a:cs typeface="Times New Roman" pitchFamily="18" charset="0"/>
              </a:rPr>
              <a:t>Делай ты всегда зарядку</a:t>
            </a:r>
            <a:endParaRPr lang="ru-RU" dirty="0">
              <a:solidFill>
                <a:srgbClr val="00FF00"/>
              </a:solidFill>
            </a:endParaRPr>
          </a:p>
          <a:p>
            <a:pPr algn="ctr" eaLnBrk="0" hangingPunct="0"/>
            <a:r>
              <a:rPr lang="ru-RU" dirty="0">
                <a:solidFill>
                  <a:srgbClr val="00FF00"/>
                </a:solidFill>
                <a:latin typeface="Verdana" pitchFamily="34" charset="0"/>
                <a:cs typeface="Times New Roman" pitchFamily="18" charset="0"/>
              </a:rPr>
              <a:t>И морковки больше ешь</a:t>
            </a:r>
            <a:endParaRPr lang="ru-RU" dirty="0">
              <a:solidFill>
                <a:srgbClr val="00FF00"/>
              </a:solidFill>
            </a:endParaRPr>
          </a:p>
          <a:p>
            <a:pPr algn="ctr" eaLnBrk="0" hangingPunct="0"/>
            <a:r>
              <a:rPr lang="ru-RU" dirty="0">
                <a:solidFill>
                  <a:srgbClr val="00FF00"/>
                </a:solidFill>
                <a:latin typeface="Verdana" pitchFamily="34" charset="0"/>
                <a:cs typeface="Times New Roman" pitchFamily="18" charset="0"/>
              </a:rPr>
              <a:t>И тогда тебя в здоровье</a:t>
            </a:r>
            <a:endParaRPr lang="ru-RU" dirty="0">
              <a:solidFill>
                <a:srgbClr val="00FF00"/>
              </a:solidFill>
            </a:endParaRPr>
          </a:p>
          <a:p>
            <a:pPr algn="ctr" eaLnBrk="0" hangingPunct="0"/>
            <a:r>
              <a:rPr lang="ru-RU" dirty="0">
                <a:solidFill>
                  <a:srgbClr val="00FF00"/>
                </a:solidFill>
                <a:latin typeface="Verdana" pitchFamily="34" charset="0"/>
                <a:cs typeface="Times New Roman" pitchFamily="18" charset="0"/>
              </a:rPr>
              <a:t>Ожидает лишь успех</a:t>
            </a:r>
            <a:r>
              <a:rPr lang="ru-RU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7030A0"/>
              </a:solidFill>
              <a:cs typeface="Arial" charset="0"/>
            </a:endParaRPr>
          </a:p>
          <a:p>
            <a:endParaRPr lang="ru-RU" dirty="0">
              <a:solidFill>
                <a:srgbClr val="7030A0"/>
              </a:solidFill>
              <a:cs typeface="Arial" charset="0"/>
            </a:endParaRPr>
          </a:p>
          <a:p>
            <a:r>
              <a:rPr lang="ru-RU" dirty="0" smtClean="0">
                <a:solidFill>
                  <a:srgbClr val="7030A0"/>
                </a:solidFill>
                <a:cs typeface="Arial" charset="0"/>
              </a:rPr>
              <a:t>Чтоб здоровье раздобыть,</a:t>
            </a:r>
          </a:p>
          <a:p>
            <a:r>
              <a:rPr lang="ru-RU" dirty="0" smtClean="0">
                <a:solidFill>
                  <a:srgbClr val="7030A0"/>
                </a:solidFill>
                <a:cs typeface="Arial" charset="0"/>
              </a:rPr>
              <a:t>Не надо далеко ходить.</a:t>
            </a:r>
          </a:p>
          <a:p>
            <a:r>
              <a:rPr lang="ru-RU" dirty="0" smtClean="0">
                <a:solidFill>
                  <a:srgbClr val="7030A0"/>
                </a:solidFill>
                <a:cs typeface="Arial" charset="0"/>
              </a:rPr>
              <a:t>Нужно нам самим стараться,</a:t>
            </a:r>
          </a:p>
          <a:p>
            <a:r>
              <a:rPr lang="ru-RU" dirty="0" smtClean="0">
                <a:solidFill>
                  <a:srgbClr val="7030A0"/>
                </a:solidFill>
                <a:cs typeface="Arial" charset="0"/>
              </a:rPr>
              <a:t>И всё будет получаться!</a:t>
            </a:r>
            <a:endParaRPr lang="ru-RU" dirty="0" smtClean="0">
              <a:solidFill>
                <a:srgbClr val="7030A0"/>
              </a:solidFill>
              <a:cs typeface="Arial" charset="0"/>
            </a:endParaRPr>
          </a:p>
          <a:p>
            <a:endParaRPr lang="ru-RU" dirty="0">
              <a:solidFill>
                <a:srgbClr val="7030A0"/>
              </a:solidFill>
              <a:cs typeface="Arial" charset="0"/>
            </a:endParaRPr>
          </a:p>
          <a:p>
            <a:endParaRPr lang="ru-RU" dirty="0" smtClean="0">
              <a:solidFill>
                <a:srgbClr val="7030A0"/>
              </a:solidFill>
              <a:cs typeface="Arial" charset="0"/>
            </a:endParaRPr>
          </a:p>
          <a:p>
            <a:endParaRPr lang="ru-RU" dirty="0">
              <a:solidFill>
                <a:srgbClr val="7030A0"/>
              </a:solidFill>
              <a:cs typeface="Arial" charset="0"/>
            </a:endParaRPr>
          </a:p>
          <a:p>
            <a:endParaRPr lang="ru-RU" dirty="0" smtClean="0">
              <a:solidFill>
                <a:srgbClr val="7030A0"/>
              </a:solidFill>
              <a:cs typeface="Arial" charset="0"/>
            </a:endParaRPr>
          </a:p>
          <a:p>
            <a:r>
              <a:rPr lang="ru-RU" dirty="0" smtClean="0">
                <a:solidFill>
                  <a:srgbClr val="7030A0"/>
                </a:solidFill>
                <a:cs typeface="Arial" charset="0"/>
              </a:rPr>
              <a:t>Вот </a:t>
            </a:r>
            <a:r>
              <a:rPr lang="ru-RU" dirty="0">
                <a:solidFill>
                  <a:srgbClr val="7030A0"/>
                </a:solidFill>
                <a:cs typeface="Arial" charset="0"/>
              </a:rPr>
              <a:t>те добрые советы,</a:t>
            </a:r>
            <a:br>
              <a:rPr lang="ru-RU" dirty="0">
                <a:solidFill>
                  <a:srgbClr val="7030A0"/>
                </a:solidFill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cs typeface="Arial" charset="0"/>
              </a:rPr>
              <a:t>В них и спрятаны секреты,</a:t>
            </a:r>
            <a:br>
              <a:rPr lang="ru-RU" dirty="0">
                <a:solidFill>
                  <a:srgbClr val="7030A0"/>
                </a:solidFill>
                <a:cs typeface="Arial" charset="0"/>
              </a:rPr>
            </a:br>
            <a:r>
              <a:rPr lang="ru-RU" dirty="0">
                <a:solidFill>
                  <a:srgbClr val="7030A0"/>
                </a:solidFill>
                <a:cs typeface="Arial" charset="0"/>
              </a:rPr>
              <a:t>Как здоровье сохранить.</a:t>
            </a:r>
            <a:r>
              <a:rPr lang="ru-RU" dirty="0">
                <a:solidFill>
                  <a:srgbClr val="3333FF"/>
                </a:solidFill>
                <a:cs typeface="Arial" charset="0"/>
              </a:rPr>
              <a:t/>
            </a:r>
            <a:br>
              <a:rPr lang="ru-RU" dirty="0">
                <a:solidFill>
                  <a:srgbClr val="3333FF"/>
                </a:solidFill>
                <a:cs typeface="Arial" charset="0"/>
              </a:rPr>
            </a:br>
            <a:r>
              <a:rPr lang="ru-RU" sz="2800" dirty="0">
                <a:solidFill>
                  <a:srgbClr val="FF0000"/>
                </a:solidFill>
                <a:cs typeface="Arial" charset="0"/>
              </a:rPr>
              <a:t>Научись его ценить!</a:t>
            </a:r>
            <a:r>
              <a:rPr lang="ru-RU" dirty="0">
                <a:solidFill>
                  <a:srgbClr val="3333FF"/>
                </a:solidFill>
                <a:cs typeface="Arial" charset="0"/>
              </a:rPr>
              <a:t/>
            </a:r>
            <a:br>
              <a:rPr lang="ru-RU" dirty="0">
                <a:solidFill>
                  <a:srgbClr val="3333FF"/>
                </a:solidFill>
                <a:cs typeface="Arial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144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User</cp:lastModifiedBy>
  <cp:revision>122</cp:revision>
  <dcterms:created xsi:type="dcterms:W3CDTF">2008-10-05T10:37:22Z</dcterms:created>
  <dcterms:modified xsi:type="dcterms:W3CDTF">2020-12-26T08:08:29Z</dcterms:modified>
</cp:coreProperties>
</file>