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7" r:id="rId3"/>
    <p:sldId id="290" r:id="rId4"/>
    <p:sldId id="291" r:id="rId5"/>
    <p:sldId id="292" r:id="rId6"/>
    <p:sldId id="259" r:id="rId7"/>
    <p:sldId id="263" r:id="rId8"/>
    <p:sldId id="265" r:id="rId9"/>
    <p:sldId id="260" r:id="rId10"/>
    <p:sldId id="261" r:id="rId11"/>
    <p:sldId id="262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8" r:id="rId20"/>
    <p:sldId id="279" r:id="rId21"/>
    <p:sldId id="281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D712C1-1F63-429D-B57E-21EA27EE6520}">
          <p14:sldIdLst>
            <p14:sldId id="256"/>
            <p14:sldId id="287"/>
            <p14:sldId id="290"/>
            <p14:sldId id="291"/>
            <p14:sldId id="292"/>
            <p14:sldId id="259"/>
            <p14:sldId id="263"/>
            <p14:sldId id="265"/>
            <p14:sldId id="260"/>
            <p14:sldId id="261"/>
            <p14:sldId id="262"/>
          </p14:sldIdLst>
        </p14:section>
        <p14:section name="Раздел без заголовка" id="{A9F5BF88-B2DA-4FF7-9C46-1BEB415ACA04}">
          <p14:sldIdLst>
            <p14:sldId id="266"/>
            <p14:sldId id="267"/>
            <p14:sldId id="274"/>
            <p14:sldId id="268"/>
            <p14:sldId id="269"/>
            <p14:sldId id="270"/>
            <p14:sldId id="271"/>
            <p14:sldId id="278"/>
            <p14:sldId id="279"/>
            <p14:sldId id="281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785" autoAdjust="0"/>
  </p:normalViewPr>
  <p:slideViewPr>
    <p:cSldViewPr>
      <p:cViewPr>
        <p:scale>
          <a:sx n="75" d="100"/>
          <a:sy n="75" d="100"/>
        </p:scale>
        <p:origin x="-269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BF708-93B2-492E-AA43-A4EA955AAEF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F610-1D8F-4E4E-A8C3-A2E71CA31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0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F610-1D8F-4E4E-A8C3-A2E71CA31E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0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F610-1D8F-4E4E-A8C3-A2E71CA31E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956E04-BF0F-4D6E-8ED4-B9042F7C433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6A9F87-06A0-4373-A5AB-199981274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764704"/>
            <a:ext cx="4620348" cy="2348832"/>
          </a:xfrm>
        </p:spPr>
        <p:txBody>
          <a:bodyPr/>
          <a:lstStyle/>
          <a:p>
            <a:r>
              <a:rPr lang="ru-RU" sz="5400" dirty="0" smtClean="0"/>
              <a:t>Денежные истории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156176" y="4641112"/>
            <a:ext cx="2313044" cy="1092144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 Осауленко А.В.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9" y="3362026"/>
            <a:ext cx="4419471" cy="33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4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0154" cy="72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3312368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60032" cy="4286975"/>
          </a:xfrm>
        </p:spPr>
      </p:pic>
    </p:spTree>
    <p:extLst>
      <p:ext uri="{BB962C8B-B14F-4D97-AF65-F5344CB8AC3E}">
        <p14:creationId xmlns:p14="http://schemas.microsoft.com/office/powerpoint/2010/main" val="16294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26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1800" y="116632"/>
            <a:ext cx="4536504" cy="7920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Пермская печатная фабрика Гознака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8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3302145" y="6309320"/>
            <a:ext cx="45719" cy="72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5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700808"/>
            <a:ext cx="5040560" cy="237626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14" y="-16933"/>
            <a:ext cx="464138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3914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0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662"/>
            <a:ext cx="3517454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1408"/>
            <a:ext cx="3131840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47" y="2564904"/>
            <a:ext cx="547260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</TotalTime>
  <Words>15</Words>
  <Application>Microsoft Office PowerPoint</Application>
  <PresentationFormat>Экран (4:3)</PresentationFormat>
  <Paragraphs>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Денежные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Денежные истории</dc:title>
  <dc:creator>User</dc:creator>
  <cp:lastModifiedBy>User</cp:lastModifiedBy>
  <cp:revision>24</cp:revision>
  <dcterms:created xsi:type="dcterms:W3CDTF">2018-11-04T07:13:27Z</dcterms:created>
  <dcterms:modified xsi:type="dcterms:W3CDTF">2021-11-23T09:28:12Z</dcterms:modified>
</cp:coreProperties>
</file>