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3" r:id="rId4"/>
    <p:sldId id="257" r:id="rId5"/>
    <p:sldId id="281" r:id="rId6"/>
    <p:sldId id="262" r:id="rId7"/>
    <p:sldId id="261" r:id="rId8"/>
    <p:sldId id="260" r:id="rId9"/>
    <p:sldId id="259" r:id="rId10"/>
    <p:sldId id="273" r:id="rId11"/>
    <p:sldId id="280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4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1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2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0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8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3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9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4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3E427-96F6-4C60-9929-D5DE6A1B43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C16D-3EF5-43C2-A2EF-7BF234602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0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05"/>
            <a:ext cx="12192000" cy="6892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184274"/>
            <a:ext cx="7429500" cy="557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4600" y="2090056"/>
            <a:ext cx="4611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детский сад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с. Чемодановка</a:t>
            </a:r>
            <a:endParaRPr lang="ru-RU" sz="32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9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4"/>
            <a:ext cx="12192000" cy="6892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373739"/>
            <a:ext cx="4350456" cy="2447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0" y="3890709"/>
            <a:ext cx="3795183" cy="2846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23" y="1373739"/>
            <a:ext cx="2444428" cy="3259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0" y="1373739"/>
            <a:ext cx="3194756" cy="23960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0" y="4057838"/>
            <a:ext cx="3124200" cy="23431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26070" y="5044747"/>
            <a:ext cx="3615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Туалетные комнаты</a:t>
            </a:r>
            <a:endParaRPr lang="ru-RU" sz="32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1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4"/>
            <a:ext cx="12192000" cy="68928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40275" y="5233010"/>
            <a:ext cx="2311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Логопункт</a:t>
            </a:r>
            <a:endParaRPr lang="ru-RU" sz="40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8" y="1429692"/>
            <a:ext cx="3804530" cy="5072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38" y="1541698"/>
            <a:ext cx="6562332" cy="36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2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4"/>
            <a:ext cx="12192000" cy="6892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390129"/>
            <a:ext cx="6718299" cy="50387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65624" y="3042266"/>
            <a:ext cx="3651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Спортивная площадка</a:t>
            </a:r>
            <a:endParaRPr lang="ru-RU" sz="32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7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4"/>
            <a:ext cx="12192000" cy="6892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1437480"/>
            <a:ext cx="9004300" cy="50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4"/>
            <a:ext cx="12192000" cy="68928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66956" y="2921001"/>
            <a:ext cx="2825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Музыкальный зал</a:t>
            </a:r>
            <a:endParaRPr lang="ru-RU" sz="32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3" y="1444378"/>
            <a:ext cx="9080323" cy="510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4"/>
            <a:ext cx="12192000" cy="6892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94618"/>
            <a:ext cx="7635523" cy="4294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0523" y="2578101"/>
            <a:ext cx="3553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Спортивный зал</a:t>
            </a:r>
            <a:endParaRPr lang="ru-RU" sz="40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1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4"/>
            <a:ext cx="12192000" cy="6892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340644"/>
            <a:ext cx="8363656" cy="47045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71450" y="3041134"/>
            <a:ext cx="3381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Методический кабинет</a:t>
            </a:r>
            <a:endParaRPr lang="ru-RU" sz="28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4"/>
            <a:ext cx="12192000" cy="6892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1371600"/>
            <a:ext cx="8647289" cy="4864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31300" y="2730501"/>
            <a:ext cx="2933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Туалетная комната для людей с ограниченными возможностями</a:t>
            </a:r>
            <a:endParaRPr lang="ru-RU" sz="28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8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4804"/>
            <a:ext cx="12192000" cy="6892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72" y="4445924"/>
            <a:ext cx="4096456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0" y="1299631"/>
            <a:ext cx="4058356" cy="3043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" y="1299631"/>
            <a:ext cx="4051299" cy="30384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12732" y="1790701"/>
            <a:ext cx="294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Спальные комнаты</a:t>
            </a:r>
            <a:endParaRPr lang="ru-RU" sz="28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0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4"/>
            <a:ext cx="12192000" cy="6892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88" y="1231900"/>
            <a:ext cx="5125155" cy="2882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" y="1231900"/>
            <a:ext cx="5350643" cy="3008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67" y="3762377"/>
            <a:ext cx="3970865" cy="29781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18500" y="4457701"/>
            <a:ext cx="3644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Раздевальные комнаты</a:t>
            </a:r>
            <a:endParaRPr lang="ru-RU" sz="32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1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4"/>
            <a:ext cx="12192000" cy="6892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3" y="1292640"/>
            <a:ext cx="3856512" cy="2169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36" y="3949701"/>
            <a:ext cx="3708399" cy="27812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94" y="1292641"/>
            <a:ext cx="4497885" cy="2530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5" y="3696818"/>
            <a:ext cx="3901723" cy="29262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54" y="1292640"/>
            <a:ext cx="2647619" cy="3530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43400" y="4950241"/>
            <a:ext cx="341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Групповые комнаты</a:t>
            </a:r>
            <a:endParaRPr lang="ru-RU" sz="28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70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2019-02-12T13:29:47Z</dcterms:created>
  <dcterms:modified xsi:type="dcterms:W3CDTF">2019-02-13T05:48:46Z</dcterms:modified>
</cp:coreProperties>
</file>