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8" r:id="rId4"/>
    <p:sldId id="269" r:id="rId5"/>
    <p:sldId id="270" r:id="rId6"/>
    <p:sldId id="267" r:id="rId7"/>
    <p:sldId id="265" r:id="rId8"/>
    <p:sldId id="274" r:id="rId9"/>
    <p:sldId id="275" r:id="rId10"/>
    <p:sldId id="277" r:id="rId11"/>
    <p:sldId id="271" r:id="rId12"/>
    <p:sldId id="272" r:id="rId13"/>
    <p:sldId id="273" r:id="rId14"/>
    <p:sldId id="276" r:id="rId15"/>
    <p:sldId id="278" r:id="rId16"/>
    <p:sldId id="279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7001-4DA8-4138-8FDC-49AC5BAF3B2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E41F-55AE-48BC-A8A2-88CD2866ED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DF7001-4DA8-4138-8FDC-49AC5BAF3B28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D6E41F-55AE-48BC-A8A2-88CD2866ED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6-11-2022_16-53-01\рамка-камней-38379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8"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8569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Муниципальное бюджетное дошкольное образовательное учреждение детский сад с.Чемодановка</a:t>
            </a:r>
          </a:p>
          <a:p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Долгосрочный проект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исследовательско-игровой деятельности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средней группе 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Мир волшебных камней»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 воспитатель Жидкова Т.Н.</a:t>
            </a:r>
          </a:p>
          <a:p>
            <a:pPr algn="ctr"/>
            <a:r>
              <a:rPr lang="ru-RU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начат 1.11.2022г.</a:t>
            </a:r>
          </a:p>
          <a:p>
            <a:endParaRPr lang="ru-RU"/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469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06-11-2022_16-53-01\Новая папка\kDSbyhbn1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501008"/>
            <a:ext cx="4026091" cy="27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06-11-2022_16-53-01\Новая папка\SPfIr0Q-o6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938445"/>
            <a:ext cx="4392488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08720"/>
            <a:ext cx="5272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smtClean="0"/>
              <a:t>                      Изучение камней на ощупь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val="401301133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06-11-2022_16-53-01\Новая папка\bt9YZm09W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704" r="-1330" b="13318"/>
          <a:stretch>
            <a:fillRect/>
          </a:stretch>
        </p:blipFill>
        <p:spPr bwMode="auto">
          <a:xfrm>
            <a:off x="1259632" y="1509355"/>
            <a:ext cx="2346960" cy="271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7647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/>
              <a:t>Изготовление игрового материала из камней</a:t>
            </a:r>
            <a:endParaRPr lang="ru-RU" sz="2000" b="1" i="1"/>
          </a:p>
        </p:txBody>
      </p:sp>
      <p:pic>
        <p:nvPicPr>
          <p:cNvPr id="5" name="Рисунок 4" descr="C:\Users\user\Downloads\06-11-2022_16-53-01\Новая папка\EeNTbedXSz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5" b="13636"/>
          <a:stretch>
            <a:fillRect/>
          </a:stretch>
        </p:blipFill>
        <p:spPr bwMode="auto">
          <a:xfrm>
            <a:off x="5724127" y="1509355"/>
            <a:ext cx="1979533" cy="271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user\Downloads\06-11-2022_16-53-01\Новая папка\XEDOHahYz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b="22083"/>
          <a:stretch>
            <a:fillRect/>
          </a:stretch>
        </p:blipFill>
        <p:spPr bwMode="auto">
          <a:xfrm rot="5400000">
            <a:off x="5684350" y="4005809"/>
            <a:ext cx="2032176" cy="29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06-11-2022_16-53-01\Новая папка\g0vPhhgvNZ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14554" r="18099" b="8455"/>
          <a:stretch>
            <a:fillRect/>
          </a:stretch>
        </p:blipFill>
        <p:spPr bwMode="auto">
          <a:xfrm>
            <a:off x="1010752" y="4470087"/>
            <a:ext cx="3566975" cy="22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56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06-11-2022_16-53-01\Новая папка\aHe_dBHl2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354496"/>
            <a:ext cx="2614473" cy="46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06-11-2022_16-53-01\Новая папка\rwIsleK2H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564904"/>
            <a:ext cx="5440040" cy="306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76470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/>
              <a:t>Игра «Разложи по образцу»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val="6752469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06-11-2022_16-53-01\Новая папка\rDxBLaIIUD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 r="14659" b="6817"/>
          <a:stretch>
            <a:fillRect/>
          </a:stretch>
        </p:blipFill>
        <p:spPr bwMode="auto">
          <a:xfrm>
            <a:off x="395536" y="2132856"/>
            <a:ext cx="2438618" cy="44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06-11-2022_16-53-01\Новая папка\ol_yA9viIu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005064"/>
            <a:ext cx="4589781" cy="25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06-11-2022_16-53-01\Новая папка\sIT7vYvSX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26213"/>
          <a:stretch>
            <a:fillRect/>
          </a:stretch>
        </p:blipFill>
        <p:spPr bwMode="auto">
          <a:xfrm>
            <a:off x="6012160" y="620688"/>
            <a:ext cx="2857500" cy="33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62068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/>
              <a:t>Игра «Подбери нужный цвет»</a:t>
            </a:r>
            <a:endParaRPr lang="ru-RU" sz="2000" b="1" i="1"/>
          </a:p>
        </p:txBody>
      </p:sp>
    </p:spTree>
    <p:extLst>
      <p:ext uri="{BB962C8B-B14F-4D97-AF65-F5344CB8AC3E}">
        <p14:creationId xmlns:p14="http://schemas.microsoft.com/office/powerpoint/2010/main" val="14270718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06-11-2022_16-53-01\Новая папка\yBcLm4R_3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897" y="3861048"/>
            <a:ext cx="4311915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06-11-2022_16-53-01\Новая папка\2vqfvFZhk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327799"/>
            <a:ext cx="5143624" cy="28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855" y="620688"/>
            <a:ext cx="4824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/>
              <a:t>Игра «Крестики-нолики»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70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06-11-2022_16-53-01\Новая папка\zklH2uXLP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624518"/>
            <a:ext cx="2618656" cy="46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06-11-2022_16-53-01\Новая папка\Ex9faYuYm9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476221"/>
            <a:ext cx="2785491" cy="49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868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smtClean="0"/>
              <a:t>Массаж ножек камнями, после пробуждения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19840695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5183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/>
              <a:t>3 этап – заключительный</a:t>
            </a:r>
            <a:endParaRPr lang="ru-RU" i="1"/>
          </a:p>
          <a:p>
            <a:r>
              <a:rPr lang="ru-RU" i="1"/>
              <a:t>– создание коллекции «Эти удивительные камни»;</a:t>
            </a:r>
          </a:p>
          <a:p>
            <a:r>
              <a:rPr lang="ru-RU" i="1"/>
              <a:t>- создание поделок из камней «Удивительные животные»;</a:t>
            </a:r>
          </a:p>
          <a:p>
            <a:r>
              <a:rPr lang="ru-RU" i="1"/>
              <a:t>- анализ результатов проекта</a:t>
            </a:r>
            <a:r>
              <a:rPr lang="ru-RU" i="1" smtClean="0"/>
              <a:t>.</a:t>
            </a:r>
            <a:r>
              <a:rPr lang="ru-RU" b="1" i="1" u="sng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386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764704"/>
            <a:ext cx="86432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/>
              <a:t>Актуальность </a:t>
            </a:r>
            <a:r>
              <a:rPr lang="ru-RU" sz="2000" i="1"/>
              <a:t>– дошкольное детство – это начальный этап человеческой личности. Воспитание любви к природе должно идти через практическое применение знаний о ней. В дошкольном возрасте дети достигают больших успехов в освоении знаний о природе. Они узнают не только факторы, но и достаточно сложные закономерности лежащие в основе природных явлений.</a:t>
            </a:r>
          </a:p>
          <a:p>
            <a:r>
              <a:rPr lang="ru-RU" sz="2000" i="1" smtClean="0"/>
              <a:t>Важность метода экспериментирования заключается в том, что дети получают реальные представления о различных сторонах изучаемого объекта. Творчество в экспериментирование обуславливает создание новых проявлений способностей ребенка, так как экспериментальная работа вызывает у ребенка интерес к исследованию природы, развивает мыслительные операции, стимулирует познавательную активность и любознательность, дети учатся самостоятельно формулировать выводы.</a:t>
            </a: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36164760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/>
              <a:t>Проблема</a:t>
            </a:r>
            <a:r>
              <a:rPr lang="ru-RU" sz="2000" i="1"/>
              <a:t> – проводя работу по экологическому воспитанию детей в детском саду, мы часто обращаем внимание детей на живые объекты. Традиционно больше внимания уделяется растениям и животным, а объекты неживой природы рассматриваются мало</a:t>
            </a:r>
            <a:r>
              <a:rPr lang="ru-RU" sz="2000" i="1" smtClean="0"/>
              <a:t>.</a:t>
            </a:r>
          </a:p>
          <a:p>
            <a:endParaRPr lang="ru-RU" sz="2000" i="1"/>
          </a:p>
          <a:p>
            <a:r>
              <a:rPr lang="ru-RU" sz="2000" b="1" i="1"/>
              <a:t>Цель проекта</a:t>
            </a:r>
            <a:r>
              <a:rPr lang="ru-RU" sz="2000" i="1"/>
              <a:t> – познакомить детей с разнообразием камней в природе, их особенностями, свойствами (крепкий, твердый, неровный или гладкий, тяжелый, блестящий, красивый и др.), значением и применением человеком через игровую и экспериментальную деятельность, способствовать развитию у детей познавательной активности, любознательности, стремления к самостоятельному познанию и размышлению.</a:t>
            </a:r>
          </a:p>
        </p:txBody>
      </p:sp>
    </p:spTree>
    <p:extLst>
      <p:ext uri="{BB962C8B-B14F-4D97-AF65-F5344CB8AC3E}">
        <p14:creationId xmlns:p14="http://schemas.microsoft.com/office/powerpoint/2010/main" val="15122095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96" y="1124744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/>
              <a:t>Задачи  проекта:</a:t>
            </a:r>
            <a:endParaRPr lang="ru-RU" sz="2000" i="1"/>
          </a:p>
          <a:p>
            <a:r>
              <a:rPr lang="ru-RU" sz="2000" i="1"/>
              <a:t>1.     Развивать познавательный интерес у детей в процессе экспериментирования.</a:t>
            </a:r>
          </a:p>
          <a:p>
            <a:r>
              <a:rPr lang="ru-RU" sz="2000" i="1"/>
              <a:t>2.     Формировать мыслительные процессы: умение классифицировать камни по разным признакам, анализировать и обобщать свои наблюдения, делать выводы.</a:t>
            </a:r>
          </a:p>
          <a:p>
            <a:r>
              <a:rPr lang="ru-RU" sz="2000" i="1"/>
              <a:t>3.     Узнать о многообразном использовании камней человеком.</a:t>
            </a:r>
          </a:p>
          <a:p>
            <a:r>
              <a:rPr lang="ru-RU" sz="2000" i="1"/>
              <a:t>4.     Развивать эстетический вкус при знакомстве с изделиями из камня. Воспитывать бережное отношение к камням  и сделанным из них предметам.</a:t>
            </a:r>
          </a:p>
          <a:p>
            <a:r>
              <a:rPr lang="ru-RU" sz="2000" i="1"/>
              <a:t>5.     Воспитывать бережное отношение к природным ресурсам</a:t>
            </a:r>
            <a:r>
              <a:rPr lang="ru-RU" sz="2000" i="1" smtClean="0"/>
              <a:t>.</a:t>
            </a:r>
            <a:r>
              <a:rPr lang="ru-RU" sz="2000" b="1" i="1"/>
              <a:t> </a:t>
            </a: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38026264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Методы, используемые в реализации проекта:</a:t>
            </a:r>
            <a:endParaRPr lang="ru-RU" sz="2000" i="1" dirty="0"/>
          </a:p>
          <a:p>
            <a:r>
              <a:rPr lang="ru-RU" sz="2000" i="1" dirty="0"/>
              <a:t>• Исследовательские: наблюдения в природе;</a:t>
            </a:r>
          </a:p>
          <a:p>
            <a:r>
              <a:rPr lang="ru-RU" sz="2000" i="1" dirty="0"/>
              <a:t>• Наглядные: иллюстрации, фото, природные объекты;</a:t>
            </a:r>
          </a:p>
          <a:p>
            <a:r>
              <a:rPr lang="ru-RU" sz="2000" i="1" dirty="0"/>
              <a:t>• Слушание музыкальных произведений;</a:t>
            </a:r>
          </a:p>
          <a:p>
            <a:r>
              <a:rPr lang="ru-RU" sz="2000" i="1" dirty="0"/>
              <a:t>• Презентации, просмотр мультфильмов, чтение художественной литературы</a:t>
            </a:r>
            <a:r>
              <a:rPr lang="ru-RU" sz="2000" i="1" dirty="0" smtClean="0"/>
              <a:t>.</a:t>
            </a:r>
          </a:p>
          <a:p>
            <a:endParaRPr lang="ru-RU" sz="2000" i="1" dirty="0"/>
          </a:p>
          <a:p>
            <a:r>
              <a:rPr lang="ru-RU" sz="2000" b="1" i="1" dirty="0"/>
              <a:t>Формы организации по реализации проекта:</a:t>
            </a:r>
            <a:endParaRPr lang="ru-RU" sz="2000" i="1" dirty="0"/>
          </a:p>
          <a:p>
            <a:r>
              <a:rPr lang="ru-RU" sz="2000" i="1" dirty="0"/>
              <a:t>• игровая деятельность: дидактические, подвижные  игры;</a:t>
            </a:r>
          </a:p>
          <a:p>
            <a:r>
              <a:rPr lang="ru-RU" sz="2000" i="1" dirty="0"/>
              <a:t>• художественно-творческая деятельность детей и родителей, воспитанников (</a:t>
            </a:r>
            <a:r>
              <a:rPr lang="ru-RU" sz="2000" i="1" dirty="0" err="1"/>
              <a:t>пластилинография</a:t>
            </a:r>
            <a:r>
              <a:rPr lang="ru-RU" sz="2000" i="1" dirty="0"/>
              <a:t>, </a:t>
            </a:r>
            <a:r>
              <a:rPr lang="ru-RU" sz="2000" i="1" dirty="0" err="1"/>
              <a:t>бумагопластика</a:t>
            </a:r>
            <a:r>
              <a:rPr lang="ru-RU" sz="2000" i="1" dirty="0"/>
              <a:t>);</a:t>
            </a:r>
          </a:p>
          <a:p>
            <a:r>
              <a:rPr lang="ru-RU" sz="2000" i="1" dirty="0"/>
              <a:t>• трудовая деятельность (сбор камней на участке детского сада</a:t>
            </a:r>
            <a:r>
              <a:rPr lang="ru-RU" sz="2000" i="1" dirty="0" smtClean="0"/>
              <a:t>).</a:t>
            </a:r>
            <a:endParaRPr lang="ru-RU" sz="2000" i="1" dirty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3659794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Планируемый результат:</a:t>
            </a:r>
            <a:r>
              <a:rPr lang="ru-RU" i="1" dirty="0"/>
              <a:t> дети </a:t>
            </a:r>
            <a:r>
              <a:rPr lang="ru-RU" i="1" dirty="0" smtClean="0"/>
              <a:t>научаться </a:t>
            </a:r>
            <a:r>
              <a:rPr lang="ru-RU" i="1" dirty="0"/>
              <a:t>ориентироваться в мире </a:t>
            </a:r>
            <a:r>
              <a:rPr lang="ru-RU" i="1" dirty="0" smtClean="0"/>
              <a:t>камней. </a:t>
            </a:r>
            <a:r>
              <a:rPr lang="ru-RU" i="1" dirty="0"/>
              <a:t>Знать их свойства, особенности, значение и применение человеком. В исследовательской деятельности с </a:t>
            </a:r>
            <a:r>
              <a:rPr lang="ru-RU" b="1" i="1" dirty="0"/>
              <a:t>камнями</a:t>
            </a:r>
            <a:r>
              <a:rPr lang="ru-RU" i="1" dirty="0"/>
              <a:t> раскрыть потенциальные возможности и способности ребенка, его умение самостоятельно делать выводы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/>
          </a:p>
          <a:p>
            <a:r>
              <a:rPr lang="ru-RU" b="1" i="1" dirty="0"/>
              <a:t>Предполагаемый продукт проекта:</a:t>
            </a:r>
            <a:endParaRPr lang="ru-RU" i="1" dirty="0"/>
          </a:p>
          <a:p>
            <a:r>
              <a:rPr lang="ru-RU" i="1" dirty="0"/>
              <a:t>- разработанные рекомендации для педагогов «Создание условий для исследовательской деятельности в ДОУ</a:t>
            </a:r>
            <a:r>
              <a:rPr lang="ru-RU" i="1" dirty="0" smtClean="0"/>
              <a:t>»;</a:t>
            </a:r>
            <a:endParaRPr lang="ru-RU" i="1" dirty="0"/>
          </a:p>
          <a:p>
            <a:pPr marL="285750" indent="-285750">
              <a:buFontTx/>
              <a:buChar char="-"/>
            </a:pPr>
            <a:r>
              <a:rPr lang="ru-RU" i="1" dirty="0" smtClean="0"/>
              <a:t>разработанные </a:t>
            </a:r>
            <a:r>
              <a:rPr lang="ru-RU" i="1" dirty="0"/>
              <a:t>рекомендации для родителей «Роль семьи в развитии поисково-исследовательской деятельности ребенка</a:t>
            </a:r>
            <a:r>
              <a:rPr lang="ru-RU" i="1" dirty="0" smtClean="0"/>
              <a:t>».</a:t>
            </a:r>
            <a:r>
              <a:rPr lang="ru-RU" b="1" i="1" dirty="0"/>
              <a:t> </a:t>
            </a:r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6859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/>
              <a:t>1 этап - подготовительный</a:t>
            </a:r>
            <a:endParaRPr lang="ru-RU" sz="2000" i="1"/>
          </a:p>
          <a:p>
            <a:r>
              <a:rPr lang="ru-RU" sz="2000" i="1"/>
              <a:t>1. Постановка целей, определение актуальности и значимости проекта.</a:t>
            </a:r>
          </a:p>
          <a:p>
            <a:r>
              <a:rPr lang="ru-RU" sz="2000" i="1"/>
              <a:t>2. Подбор методической литературы для реализации проекта</a:t>
            </a:r>
            <a:r>
              <a:rPr lang="ru-RU" sz="2000" b="1" i="1"/>
              <a:t> </a:t>
            </a:r>
            <a:r>
              <a:rPr lang="ru-RU" sz="2000" i="1"/>
              <a:t>(журналы, статьи, рефераты и т. п.).</a:t>
            </a:r>
          </a:p>
          <a:p>
            <a:r>
              <a:rPr lang="ru-RU" sz="2000" i="1"/>
              <a:t>3. Подбор наглядно-дидактического материала; художественной литературы; дидактических игр, разработка бесед.</a:t>
            </a:r>
          </a:p>
          <a:p>
            <a:r>
              <a:rPr lang="ru-RU" sz="2000" i="1"/>
              <a:t>4. Разработка рекомендаций для родителей.</a:t>
            </a:r>
          </a:p>
          <a:p>
            <a:r>
              <a:rPr lang="ru-RU" sz="2000" i="1"/>
              <a:t>5. Привлечение родителей к созданию уголка экспериментирования в группе</a:t>
            </a:r>
            <a:r>
              <a:rPr lang="ru-RU" sz="2000" i="1" smtClean="0"/>
              <a:t>.</a:t>
            </a:r>
            <a:r>
              <a:rPr lang="ru-RU" sz="2000" b="1" i="1" u="sng"/>
              <a:t> </a:t>
            </a: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32989660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672728"/>
              </p:ext>
            </p:extLst>
          </p:nvPr>
        </p:nvGraphicFramePr>
        <p:xfrm>
          <a:off x="365139" y="1268760"/>
          <a:ext cx="8523642" cy="3101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517"/>
                <a:gridCol w="7413125"/>
              </a:tblGrid>
              <a:tr h="163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Этапы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Формы работы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  <a:tr h="31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Беседы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 «Мир камней», «Какие разные камни», «Эти удивительные камни», «Камни и свойство камней»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  <a:tr h="630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Опыты    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«Волшебный мир камня и дерева», «Самый твёрдый или мягкий», «Самый большой и самый маленький», «Тонет – не тонет», «Определение формы, цвета, размера», рассматривание камней через лупу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  <a:tr h="47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Проблемная ситуация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 «Поросята хотят построить дом, чтобы спрятаться от волка. Из какого материала его лучше построить (песок, ветки, камень?»;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  <a:tr h="47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Дидактические игры  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 «Опиши камень», «Что лишнее?», «Гора и камешки», «Найди свой камень», развивающая игра «Умные камешки», «Определение характера поверхности</a:t>
                      </a:r>
                      <a:r>
                        <a:rPr lang="ru-RU" sz="1200" i="1" smtClean="0">
                          <a:effectLst/>
                        </a:rPr>
                        <a:t>», «Крестики нолики», «Выложи по образцу»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  <a:tr h="315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Художественное творчество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Выкладывание контурных рисунков </a:t>
                      </a:r>
                      <a:r>
                        <a:rPr lang="ru-RU" sz="1200" i="1" smtClean="0">
                          <a:effectLst/>
                        </a:rPr>
                        <a:t>камешками,</a:t>
                      </a:r>
                      <a:r>
                        <a:rPr lang="ru-RU" sz="1200" i="1" baseline="0" smtClean="0">
                          <a:effectLst/>
                        </a:rPr>
                        <a:t> раскрашивание камней, пластилинография.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  <a:tr h="157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Итог:</a:t>
                      </a:r>
                      <a:endParaRPr lang="ru-RU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200" i="1">
                          <a:effectLst/>
                        </a:rPr>
                        <a:t>Организация коллекции «Мир камней».</a:t>
                      </a:r>
                      <a:endParaRPr lang="ru-RU" sz="12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079" marR="44079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73887"/>
            <a:ext cx="84249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этап – реализация проекта</a:t>
            </a:r>
            <a:endParaRPr kumimoji="0" lang="ru-RU" sz="16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054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06-11-2022_16-53-01\Новая папка\_nCBsv_5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218" y="1484784"/>
            <a:ext cx="8167246" cy="45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/>
              <a:t>Знакомство с камнями, рассматривание, изучение внешних сходств</a:t>
            </a:r>
          </a:p>
          <a:p>
            <a:pPr algn="ctr"/>
            <a:r>
              <a:rPr lang="ru-RU" b="1" i="1" smtClean="0"/>
              <a:t> и различий</a:t>
            </a:r>
            <a:endParaRPr lang="ru-RU" b="1" i="1"/>
          </a:p>
        </p:txBody>
      </p:sp>
    </p:spTree>
    <p:extLst>
      <p:ext uri="{BB962C8B-B14F-4D97-AF65-F5344CB8AC3E}">
        <p14:creationId xmlns:p14="http://schemas.microsoft.com/office/powerpoint/2010/main" val="403391514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224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cp:lastPrinted>2023-01-19T17:09:09Z</cp:lastPrinted>
  <dcterms:created xsi:type="dcterms:W3CDTF">2023-01-19T09:16:33Z</dcterms:created>
  <dcterms:modified xsi:type="dcterms:W3CDTF">2023-03-08T16:21:59Z</dcterms:modified>
</cp:coreProperties>
</file>