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1" r:id="rId2"/>
    <p:sldId id="269" r:id="rId3"/>
    <p:sldId id="258" r:id="rId4"/>
    <p:sldId id="259" r:id="rId5"/>
    <p:sldId id="262" r:id="rId6"/>
    <p:sldId id="263" r:id="rId7"/>
    <p:sldId id="264" r:id="rId8"/>
    <p:sldId id="265" r:id="rId9"/>
    <p:sldId id="268" r:id="rId10"/>
    <p:sldId id="260" r:id="rId11"/>
    <p:sldId id="266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3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A431-9679-45C7-A24D-5F2B3349E6E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FF371-A50E-4218-B156-83F15FD42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1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F371-A50E-4218-B156-83F15FD42B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4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D11C-F6CF-49F6-9EA5-70FE65D8677F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825-E4A4-445C-B6E6-FFE227DB2B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7BD11C-F6CF-49F6-9EA5-70FE65D8677F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947825-E4A4-445C-B6E6-FFE227DB2B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45242295_1-phonoteka-org-p-fon-dlya-prezentatsii-russkaya-matresh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8928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smtClean="0"/>
              <a:t>Муниципальное бюджетное образовательное учреждение детский сад с.Чемодановка</a:t>
            </a:r>
            <a:endParaRPr lang="ru-RU" sz="1600" b="1" i="1"/>
          </a:p>
        </p:txBody>
      </p:sp>
      <p:sp>
        <p:nvSpPr>
          <p:cNvPr id="4" name="TextBox 3"/>
          <p:cNvSpPr txBox="1"/>
          <p:nvPr/>
        </p:nvSpPr>
        <p:spPr>
          <a:xfrm>
            <a:off x="2195737" y="1052736"/>
            <a:ext cx="46085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Краткосрочный проект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с детьми </a:t>
            </a:r>
            <a:r>
              <a:rPr lang="ru-RU" sz="3600" b="1" i="1" dirty="0" smtClean="0">
                <a:solidFill>
                  <a:srgbClr val="002060"/>
                </a:solidFill>
              </a:rPr>
              <a:t>средней группы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на тему : </a:t>
            </a:r>
            <a:r>
              <a:rPr lang="ru-RU" sz="3600" b="1" i="1" dirty="0" smtClean="0">
                <a:solidFill>
                  <a:srgbClr val="FF0000"/>
                </a:solidFill>
              </a:rPr>
              <a:t>«Матрёшка»</a:t>
            </a:r>
            <a:endParaRPr lang="ru-RU" sz="3600" b="1" i="1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Выполнила воспитатель: Жидкова Т.Н.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Сроки проекта: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 01.10.2022-31.11.2022г.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575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06-11-2022_16-53-01\Новая папка\VMayqdX32z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4420" r="12909"/>
          <a:stretch>
            <a:fillRect/>
          </a:stretch>
        </p:blipFill>
        <p:spPr bwMode="auto">
          <a:xfrm>
            <a:off x="251520" y="3140968"/>
            <a:ext cx="2978591" cy="211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06-11-2022_16-53-01\Новая папка\7yuanllXs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 r="5881" b="21700"/>
          <a:stretch>
            <a:fillRect/>
          </a:stretch>
        </p:blipFill>
        <p:spPr bwMode="auto">
          <a:xfrm>
            <a:off x="4283968" y="1844824"/>
            <a:ext cx="3712054" cy="14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ownloads\06-11-2022_16-53-01\Новая папка\5dXUU7x3di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5798" y="3645024"/>
            <a:ext cx="5336028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764704"/>
            <a:ext cx="4469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smtClean="0"/>
              <a:t>                     Раскрашиваем Матрёшку </a:t>
            </a:r>
            <a:endParaRPr lang="ru-RU" sz="2000" b="1" i="1"/>
          </a:p>
        </p:txBody>
      </p:sp>
    </p:spTree>
    <p:extLst>
      <p:ext uri="{BB962C8B-B14F-4D97-AF65-F5344CB8AC3E}">
        <p14:creationId xmlns:p14="http://schemas.microsoft.com/office/powerpoint/2010/main" val="16175575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ownloads\06-11-2022_16-53-01\Новая папка\WeoB94Mx6Y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0" b="21338"/>
          <a:stretch>
            <a:fillRect/>
          </a:stretch>
        </p:blipFill>
        <p:spPr bwMode="auto">
          <a:xfrm>
            <a:off x="251520" y="1700808"/>
            <a:ext cx="2330942" cy="27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06-11-2022_16-53-01\Новая папка\xBARt0MV3u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1" b="21713"/>
          <a:stretch>
            <a:fillRect/>
          </a:stretch>
        </p:blipFill>
        <p:spPr bwMode="auto">
          <a:xfrm>
            <a:off x="6444208" y="2482993"/>
            <a:ext cx="2565533" cy="32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06-11-2022_16-53-01\Новая папка\rsIyLOAuEb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7949" y="2204864"/>
            <a:ext cx="3423816" cy="19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06-11-2022_16-53-01\Новая папка\ZjStxYfw_BU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4" r="3882"/>
          <a:stretch>
            <a:fillRect/>
          </a:stretch>
        </p:blipFill>
        <p:spPr bwMode="auto">
          <a:xfrm>
            <a:off x="2298322" y="4635374"/>
            <a:ext cx="3844604" cy="183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584909"/>
            <a:ext cx="4053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err="1" smtClean="0"/>
              <a:t>Пластилинография «Матрёшка»</a:t>
            </a:r>
            <a:endParaRPr lang="ru-RU" sz="2000" b="1" i="1"/>
          </a:p>
        </p:txBody>
      </p:sp>
      <p:pic>
        <p:nvPicPr>
          <p:cNvPr id="13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ownloads\06-11-2022_16-53-01\Новая папка\8QIifN1xtp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548" y="4125670"/>
            <a:ext cx="4575944" cy="25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ownloads\06-11-2022_16-53-01\Новая папка\CvF3sPyH9O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337" y="3155810"/>
            <a:ext cx="1993404" cy="35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ownloads\06-11-2022_16-53-01\Новая папка\xCaIV2yD3dU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780928"/>
            <a:ext cx="1743984" cy="31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user\Downloads\06-11-2022_16-53-01\Новая папка\bdiH5qoHe0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664" r="1624" b="37327"/>
          <a:stretch>
            <a:fillRect/>
          </a:stretch>
        </p:blipFill>
        <p:spPr bwMode="auto">
          <a:xfrm>
            <a:off x="83705" y="2200682"/>
            <a:ext cx="4997513" cy="14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6991" y="584909"/>
            <a:ext cx="6285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smtClean="0"/>
              <a:t>Взаимодействие с родителями «Роспись Матрёшек»</a:t>
            </a:r>
          </a:p>
          <a:p>
            <a:pPr algn="ctr"/>
            <a:r>
              <a:rPr lang="ru-RU" b="1" i="1" smtClean="0"/>
              <a:t>Пополнение патриотического уголка группы</a:t>
            </a:r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33724336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ownloads\06-11-2022_16-53-01\Новая папка\jkdvb-1eUZ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1" r="-204" b="27788"/>
          <a:stretch>
            <a:fillRect/>
          </a:stretch>
        </p:blipFill>
        <p:spPr bwMode="auto">
          <a:xfrm>
            <a:off x="2504751" y="1412776"/>
            <a:ext cx="4134497" cy="46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6926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/>
              <a:t>Выставка «Русская матрёшка»</a:t>
            </a:r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11215326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04665"/>
            <a:ext cx="81369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006600"/>
                </a:solidFill>
              </a:rPr>
              <a:t>Вид проекта: </a:t>
            </a:r>
            <a:r>
              <a:rPr lang="ru-RU" sz="2800" b="1" i="1" dirty="0" smtClean="0">
                <a:solidFill>
                  <a:srgbClr val="006600"/>
                </a:solidFill>
              </a:rPr>
              <a:t>познавательно-творческий, игровой</a:t>
            </a:r>
            <a:br>
              <a:rPr lang="ru-RU" sz="2800" b="1" i="1" dirty="0" smtClean="0">
                <a:solidFill>
                  <a:srgbClr val="006600"/>
                </a:solidFill>
              </a:rPr>
            </a:br>
            <a:r>
              <a:rPr lang="ru-RU" sz="3200" b="1" i="1" u="sng" dirty="0" smtClean="0">
                <a:solidFill>
                  <a:srgbClr val="006600"/>
                </a:solidFill>
              </a:rPr>
              <a:t>Продолжительность:</a:t>
            </a:r>
            <a:r>
              <a:rPr lang="ru-RU" sz="2800" b="1" i="1" dirty="0" smtClean="0">
                <a:solidFill>
                  <a:srgbClr val="006600"/>
                </a:solidFill>
              </a:rPr>
              <a:t> краткосрочный, 1 месяц</a:t>
            </a:r>
            <a:br>
              <a:rPr lang="ru-RU" sz="2800" b="1" i="1" dirty="0" smtClean="0">
                <a:solidFill>
                  <a:srgbClr val="006600"/>
                </a:solidFill>
              </a:rPr>
            </a:br>
            <a:r>
              <a:rPr lang="ru-RU" sz="2800" b="1" i="1" dirty="0" smtClean="0">
                <a:solidFill>
                  <a:srgbClr val="006600"/>
                </a:solidFill>
              </a:rPr>
              <a:t>Участники проекта: дети </a:t>
            </a:r>
            <a:r>
              <a:rPr lang="ru-RU" sz="2800" b="1" i="1" dirty="0" smtClean="0">
                <a:solidFill>
                  <a:srgbClr val="006600"/>
                </a:solidFill>
              </a:rPr>
              <a:t>средней группы, </a:t>
            </a:r>
            <a:r>
              <a:rPr lang="ru-RU" sz="2800" b="1" i="1" dirty="0" smtClean="0">
                <a:solidFill>
                  <a:srgbClr val="006600"/>
                </a:solidFill>
              </a:rPr>
              <a:t>воспитатель, родители.</a:t>
            </a:r>
            <a:br>
              <a:rPr lang="ru-RU" sz="2800" b="1" i="1" dirty="0" smtClean="0">
                <a:solidFill>
                  <a:srgbClr val="006600"/>
                </a:solidFill>
              </a:rPr>
            </a:br>
            <a:r>
              <a:rPr lang="ru-RU" sz="3200" b="1" i="1" u="sng" dirty="0" smtClean="0">
                <a:solidFill>
                  <a:srgbClr val="006600"/>
                </a:solidFill>
              </a:rPr>
              <a:t>Цель проекта: </a:t>
            </a:r>
            <a:r>
              <a:rPr lang="ru-RU" sz="2800" b="1" i="1" dirty="0" smtClean="0">
                <a:solidFill>
                  <a:srgbClr val="006600"/>
                </a:solidFill>
              </a:rPr>
              <a:t>Ознакомление детей </a:t>
            </a:r>
            <a:r>
              <a:rPr lang="ru-RU" sz="2800" b="1" i="1" dirty="0" smtClean="0">
                <a:solidFill>
                  <a:srgbClr val="006600"/>
                </a:solidFill>
              </a:rPr>
              <a:t>с </a:t>
            </a:r>
            <a:r>
              <a:rPr lang="ru-RU" sz="2800" b="1" i="1" dirty="0" smtClean="0">
                <a:solidFill>
                  <a:srgbClr val="006600"/>
                </a:solidFill>
              </a:rPr>
              <a:t>русской народной </a:t>
            </a:r>
            <a:r>
              <a:rPr lang="ru-RU" sz="2800" b="1" i="1" dirty="0" smtClean="0">
                <a:solidFill>
                  <a:srgbClr val="006600"/>
                </a:solidFill>
              </a:rPr>
              <a:t>игрушкой- </a:t>
            </a:r>
            <a:r>
              <a:rPr lang="ru-RU" sz="2800" b="1" i="1" dirty="0" smtClean="0">
                <a:solidFill>
                  <a:srgbClr val="006600"/>
                </a:solidFill>
              </a:rPr>
              <a:t>матрешкой.</a:t>
            </a:r>
            <a:br>
              <a:rPr lang="ru-RU" sz="2800" b="1" i="1" dirty="0" smtClean="0">
                <a:solidFill>
                  <a:srgbClr val="006600"/>
                </a:solidFill>
              </a:rPr>
            </a:br>
            <a:endParaRPr lang="ru-RU" sz="2800" b="1" i="1" dirty="0" smtClean="0">
              <a:solidFill>
                <a:srgbClr val="0066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929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3529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006600"/>
                </a:solidFill>
              </a:rPr>
              <a:t>Задачи проекта:</a:t>
            </a:r>
            <a:br>
              <a:rPr lang="ru-RU" sz="3200" b="1" i="1" u="sng" dirty="0" smtClean="0">
                <a:solidFill>
                  <a:srgbClr val="006600"/>
                </a:solidFill>
              </a:rPr>
            </a:br>
            <a:r>
              <a:rPr lang="ru-RU" sz="2800" b="1" i="1" dirty="0" smtClean="0">
                <a:solidFill>
                  <a:srgbClr val="006600"/>
                </a:solidFill>
              </a:rPr>
              <a:t>Для педагогов:</a:t>
            </a:r>
            <a:br>
              <a:rPr lang="ru-RU" sz="2800" b="1" i="1" dirty="0" smtClean="0">
                <a:solidFill>
                  <a:srgbClr val="006600"/>
                </a:solidFill>
              </a:rPr>
            </a:br>
            <a:r>
              <a:rPr lang="ru-RU" sz="2800" b="1" i="1" dirty="0" smtClean="0">
                <a:solidFill>
                  <a:srgbClr val="006600"/>
                </a:solidFill>
              </a:rPr>
              <a:t>1. Создать условия в группе, способствующие ознакомлению детей с народной </a:t>
            </a:r>
            <a:r>
              <a:rPr lang="ru-RU" sz="2800" b="1" i="1" dirty="0" smtClean="0">
                <a:solidFill>
                  <a:srgbClr val="006600"/>
                </a:solidFill>
              </a:rPr>
              <a:t>русской игрушкой </a:t>
            </a:r>
            <a:r>
              <a:rPr lang="ru-RU" sz="2800" b="1" i="1" dirty="0" smtClean="0">
                <a:solidFill>
                  <a:srgbClr val="006600"/>
                </a:solidFill>
              </a:rPr>
              <a:t>- матрешкой.</a:t>
            </a:r>
            <a:br>
              <a:rPr lang="ru-RU" sz="2800" b="1" i="1" dirty="0" smtClean="0">
                <a:solidFill>
                  <a:srgbClr val="006600"/>
                </a:solidFill>
              </a:rPr>
            </a:br>
            <a:endParaRPr lang="ru-RU" sz="28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575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3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006600"/>
                </a:solidFill>
              </a:rPr>
              <a:t>Для детей:</a:t>
            </a:r>
            <a:br>
              <a:rPr lang="ru-RU" sz="3200" b="1" i="1" u="sng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1. Познакомить детей с русской народной игрушкой - матрешкой.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2. Поддерживать интерес к русской матрешке.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3. Расширить и активизировать словарный запас </a:t>
            </a:r>
            <a:r>
              <a:rPr lang="ru-RU" sz="2400" b="1" i="1" dirty="0" smtClean="0">
                <a:solidFill>
                  <a:srgbClr val="006600"/>
                </a:solidFill>
              </a:rPr>
              <a:t>детей.</a:t>
            </a:r>
            <a:r>
              <a:rPr lang="ru-RU" sz="2400" b="1" i="1" dirty="0" smtClean="0">
                <a:solidFill>
                  <a:srgbClr val="006600"/>
                </a:solidFill>
              </a:rPr>
              <a:t/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4. Развивать мелкую моторику детей, творческое мышление, воображение, </a:t>
            </a:r>
            <a:r>
              <a:rPr lang="ru-RU" sz="2400" b="1" i="1" dirty="0" smtClean="0">
                <a:solidFill>
                  <a:srgbClr val="006600"/>
                </a:solidFill>
              </a:rPr>
              <a:t>фантазию ребёнка</a:t>
            </a:r>
            <a:r>
              <a:rPr lang="ru-RU" sz="2400" b="1" i="1" dirty="0" smtClean="0">
                <a:solidFill>
                  <a:srgbClr val="006600"/>
                </a:solidFill>
              </a:rPr>
              <a:t>, внимание в играх с матрешкой.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5. Воспитывать бережное отношение к игрушкам, интерес к народному творчеству </a:t>
            </a:r>
            <a:r>
              <a:rPr lang="ru-RU" sz="2400" b="1" i="1" dirty="0" smtClean="0">
                <a:solidFill>
                  <a:srgbClr val="006600"/>
                </a:solidFill>
              </a:rPr>
              <a:t>на примере </a:t>
            </a:r>
            <a:r>
              <a:rPr lang="ru-RU" sz="2400" b="1" i="1" dirty="0" smtClean="0">
                <a:solidFill>
                  <a:srgbClr val="006600"/>
                </a:solidFill>
              </a:rPr>
              <a:t>русской народной игрушки – матрёшки.</a:t>
            </a:r>
            <a:r>
              <a:rPr lang="ru-RU" sz="2800" b="1" i="1" dirty="0" smtClean="0">
                <a:solidFill>
                  <a:srgbClr val="006600"/>
                </a:solidFill>
              </a:rPr>
              <a:t/>
            </a:r>
            <a:br>
              <a:rPr lang="ru-RU" sz="2800" b="1" i="1" dirty="0" smtClean="0">
                <a:solidFill>
                  <a:srgbClr val="006600"/>
                </a:solidFill>
              </a:rPr>
            </a:br>
            <a:endParaRPr lang="ru-RU" sz="28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575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620689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006600"/>
                </a:solidFill>
              </a:rPr>
              <a:t>Для родителей:</a:t>
            </a:r>
            <a:br>
              <a:rPr lang="ru-RU" sz="2800" b="1" i="1" u="sng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1. Расширить знания родителей о русской народной игрушке– матрешке, познакомить,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как правильно использовать матрешку в играх с детьми.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2. Привлечь родителей к изготовлению русской народной игрушки – матрешки.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endParaRPr lang="ru-RU" sz="2400" b="1" i="1" dirty="0" smtClean="0">
              <a:solidFill>
                <a:srgbClr val="006600"/>
              </a:solidFill>
            </a:endParaRPr>
          </a:p>
          <a:p>
            <a:r>
              <a:rPr lang="ru-RU" sz="2400" b="1" i="1" dirty="0" smtClean="0">
                <a:solidFill>
                  <a:srgbClr val="006600"/>
                </a:solidFill>
              </a:rPr>
              <a:t>Проект </a:t>
            </a:r>
            <a:r>
              <a:rPr lang="ru-RU" sz="2400" b="1" i="1" dirty="0" smtClean="0">
                <a:solidFill>
                  <a:srgbClr val="006600"/>
                </a:solidFill>
              </a:rPr>
              <a:t>разработан в соответствии ФГОС на основе интеграции образовательных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областей (Познавательное развитие, Речевое развитие, Социально-коммуникативное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развитие, Художественно-эстетическое развитие, Физическое развитие). 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endParaRPr lang="ru-RU" sz="24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831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9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06-11-2022_16-53-01\Новая папка\8KNkLG9Hk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634677" y="173636"/>
            <a:ext cx="3001199" cy="53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06-11-2022_16-53-01\Новая папка\8wPIFa0U0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631031" y="3309550"/>
            <a:ext cx="2343956" cy="41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mtClean="0"/>
              <a:t>Изготовление дидактического материала- Матрёшки неделя,</a:t>
            </a:r>
          </a:p>
          <a:p>
            <a:pPr algn="ctr"/>
            <a:r>
              <a:rPr lang="ru-RU" b="1" i="1" smtClean="0"/>
              <a:t> </a:t>
            </a:r>
            <a:r>
              <a:rPr lang="ru-RU" b="1" i="1"/>
              <a:t>М</a:t>
            </a:r>
            <a:r>
              <a:rPr lang="ru-RU" b="1" i="1" smtClean="0"/>
              <a:t>атрёшки времена года</a:t>
            </a:r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8933393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06-11-2022_16-53-01\Новая папка\h_JgFiMefZ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509566" y="-1586"/>
            <a:ext cx="3692819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752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mtClean="0"/>
              <a:t>Изготовление наглядно-дидактического материала </a:t>
            </a:r>
          </a:p>
          <a:p>
            <a:pPr algn="ctr"/>
            <a:r>
              <a:rPr lang="ru-RU" b="1" i="1" smtClean="0"/>
              <a:t>«Старик годовик»</a:t>
            </a:r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25465964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3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06-11-2022_16-53-01\Новая папка\zX5XBWLqFR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924944"/>
            <a:ext cx="3671844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06-11-2022_16-53-01\Новая папка\zjSAoBf7C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509120"/>
            <a:ext cx="3671844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06-11-2022_16-53-01\Новая папка\sWA8CePFxx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t="60809" r="9303"/>
          <a:stretch>
            <a:fillRect/>
          </a:stretch>
        </p:blipFill>
        <p:spPr bwMode="auto">
          <a:xfrm rot="10800000">
            <a:off x="4499991" y="2492896"/>
            <a:ext cx="408395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980728"/>
            <a:ext cx="5195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smtClean="0"/>
              <a:t>Дидактическая игра «Разложи по размеру»</a:t>
            </a:r>
            <a:endParaRPr lang="ru-RU" sz="2000" b="1" i="1"/>
          </a:p>
        </p:txBody>
      </p:sp>
    </p:spTree>
    <p:extLst>
      <p:ext uri="{BB962C8B-B14F-4D97-AF65-F5344CB8AC3E}">
        <p14:creationId xmlns:p14="http://schemas.microsoft.com/office/powerpoint/2010/main" val="17476123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f20f86154ab7cf69cab0f9870b82629e1d28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ownloads\06-11-2022_16-53-01\Новая папка\nPtBt8ODi6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8" r="947" b="29246"/>
          <a:stretch>
            <a:fillRect/>
          </a:stretch>
        </p:blipFill>
        <p:spPr bwMode="auto">
          <a:xfrm>
            <a:off x="1547664" y="2132856"/>
            <a:ext cx="3187059" cy="31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ownloads\06-11-2022_16-53-01\Новая папка\taM9jjb-D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t="1" r="22718" b="-4307"/>
          <a:stretch>
            <a:fillRect/>
          </a:stretch>
        </p:blipFill>
        <p:spPr bwMode="auto">
          <a:xfrm>
            <a:off x="5649362" y="3212976"/>
            <a:ext cx="2761307" cy="32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908720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smtClean="0"/>
              <a:t>Дидактическая игра «Найди пару»</a:t>
            </a:r>
            <a:endParaRPr lang="ru-RU" sz="2000" b="1" i="1"/>
          </a:p>
        </p:txBody>
      </p:sp>
    </p:spTree>
    <p:extLst>
      <p:ext uri="{BB962C8B-B14F-4D97-AF65-F5344CB8AC3E}">
        <p14:creationId xmlns:p14="http://schemas.microsoft.com/office/powerpoint/2010/main" val="10123292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</TotalTime>
  <Words>101</Words>
  <Application>Microsoft Office PowerPoint</Application>
  <PresentationFormat>Экран 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2022-11-14T09:16:36Z</dcterms:created>
  <dcterms:modified xsi:type="dcterms:W3CDTF">2023-03-08T16:15:38Z</dcterms:modified>
</cp:coreProperties>
</file>